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4"/>
    <p:sldMasterId id="214748370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Anaheim"/>
      <p:regular r:id="rId21"/>
      <p:bold r:id="rId22"/>
    </p:embeddedFont>
    <p:embeddedFont>
      <p:font typeface="DM Sans SemiBold"/>
      <p:regular r:id="rId23"/>
      <p:bold r:id="rId24"/>
      <p:italic r:id="rId25"/>
      <p:boldItalic r:id="rId26"/>
    </p:embeddedFont>
    <p:embeddedFont>
      <p:font typeface="DM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Anaheim-bold.fntdata"/><Relationship Id="rId21" Type="http://schemas.openxmlformats.org/officeDocument/2006/relationships/font" Target="fonts/Anaheim-regular.fntdata"/><Relationship Id="rId24" Type="http://schemas.openxmlformats.org/officeDocument/2006/relationships/font" Target="fonts/DMSansSemiBold-bold.fntdata"/><Relationship Id="rId23" Type="http://schemas.openxmlformats.org/officeDocument/2006/relationships/font" Target="fonts/DMSans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DMSansSemiBold-boldItalic.fntdata"/><Relationship Id="rId25" Type="http://schemas.openxmlformats.org/officeDocument/2006/relationships/font" Target="fonts/DMSansSemiBold-italic.fntdata"/><Relationship Id="rId28" Type="http://schemas.openxmlformats.org/officeDocument/2006/relationships/font" Target="fonts/DMSans-bold.fntdata"/><Relationship Id="rId27" Type="http://schemas.openxmlformats.org/officeDocument/2006/relationships/font" Target="fonts/DMSans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DMSans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DM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aleway-regular.fntdata"/><Relationship Id="rId16" Type="http://schemas.openxmlformats.org/officeDocument/2006/relationships/slide" Target="slides/slide10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44817262d9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44817262d9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44817262d9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44817262d9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44817262d9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44817262d9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44817262d9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44817262d9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44817262d9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44817262d9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44817262d9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44817262d9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474a2d074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474a2d074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44817262d9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44817262d9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44817262d9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44817262d9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44817262d9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44817262d9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1528500" y="2006428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2" type="title"/>
          </p:nvPr>
        </p:nvSpPr>
        <p:spPr>
          <a:xfrm>
            <a:off x="720000" y="1485900"/>
            <a:ext cx="808500" cy="65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000"/>
              <a:buNone/>
              <a:defRPr sz="4000">
                <a:solidFill>
                  <a:srgbClr val="F1C23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3" type="subTitle"/>
          </p:nvPr>
        </p:nvSpPr>
        <p:spPr>
          <a:xfrm>
            <a:off x="1528500" y="1562100"/>
            <a:ext cx="2579100" cy="5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4" type="subTitle"/>
          </p:nvPr>
        </p:nvSpPr>
        <p:spPr>
          <a:xfrm>
            <a:off x="1528500" y="3491628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hasCustomPrompt="1" idx="5" type="title"/>
          </p:nvPr>
        </p:nvSpPr>
        <p:spPr>
          <a:xfrm>
            <a:off x="720000" y="2971100"/>
            <a:ext cx="808500" cy="65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000"/>
              <a:buNone/>
              <a:defRPr sz="4000">
                <a:solidFill>
                  <a:srgbClr val="F1C23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idx="6" type="subTitle"/>
          </p:nvPr>
        </p:nvSpPr>
        <p:spPr>
          <a:xfrm>
            <a:off x="1528500" y="3047300"/>
            <a:ext cx="2579100" cy="5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7" type="subTitle"/>
          </p:nvPr>
        </p:nvSpPr>
        <p:spPr>
          <a:xfrm>
            <a:off x="5844900" y="2006428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hasCustomPrompt="1" idx="8" type="title"/>
          </p:nvPr>
        </p:nvSpPr>
        <p:spPr>
          <a:xfrm>
            <a:off x="5036400" y="1485900"/>
            <a:ext cx="808500" cy="65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000"/>
              <a:buNone/>
              <a:defRPr sz="4000">
                <a:solidFill>
                  <a:srgbClr val="F1C23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idx="9" type="subTitle"/>
          </p:nvPr>
        </p:nvSpPr>
        <p:spPr>
          <a:xfrm>
            <a:off x="5844900" y="1562100"/>
            <a:ext cx="2579100" cy="5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3" type="subTitle"/>
          </p:nvPr>
        </p:nvSpPr>
        <p:spPr>
          <a:xfrm>
            <a:off x="5844900" y="3491628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hasCustomPrompt="1" idx="14" type="title"/>
          </p:nvPr>
        </p:nvSpPr>
        <p:spPr>
          <a:xfrm>
            <a:off x="5036400" y="2971100"/>
            <a:ext cx="808500" cy="65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000"/>
              <a:buNone/>
              <a:defRPr sz="4000">
                <a:solidFill>
                  <a:srgbClr val="F1C23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idx="15" type="subTitle"/>
          </p:nvPr>
        </p:nvSpPr>
        <p:spPr>
          <a:xfrm>
            <a:off x="5844900" y="3047300"/>
            <a:ext cx="2579100" cy="5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4" name="Google Shape;64;p13"/>
          <p:cNvSpPr/>
          <p:nvPr/>
        </p:nvSpPr>
        <p:spPr>
          <a:xfrm>
            <a:off x="0" y="4878150"/>
            <a:ext cx="9144000" cy="282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Tecnologie Digitali AA23/24 - FONOMO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o in una colonna 1">
  <p:cSld name="ONE_COLUMN_TEXT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720000" y="170030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70" name="Google Shape;70;p14"/>
          <p:cNvSpPr/>
          <p:nvPr/>
        </p:nvSpPr>
        <p:spPr>
          <a:xfrm>
            <a:off x="0" y="4604000"/>
            <a:ext cx="9144000" cy="5568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0" y="-13375"/>
            <a:ext cx="713100" cy="273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Tecnologie Digitali AA23/24 - FONOMO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" type="subTitle"/>
          </p:nvPr>
        </p:nvSpPr>
        <p:spPr>
          <a:xfrm>
            <a:off x="4937085" y="2519100"/>
            <a:ext cx="27453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2" type="subTitle"/>
          </p:nvPr>
        </p:nvSpPr>
        <p:spPr>
          <a:xfrm>
            <a:off x="1461615" y="2519100"/>
            <a:ext cx="27453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3" type="subTitle"/>
          </p:nvPr>
        </p:nvSpPr>
        <p:spPr>
          <a:xfrm>
            <a:off x="1461616" y="2036400"/>
            <a:ext cx="2745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4" type="subTitle"/>
          </p:nvPr>
        </p:nvSpPr>
        <p:spPr>
          <a:xfrm>
            <a:off x="4937081" y="2036400"/>
            <a:ext cx="2745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0" name="Google Shape;80;p15"/>
          <p:cNvSpPr/>
          <p:nvPr/>
        </p:nvSpPr>
        <p:spPr>
          <a:xfrm>
            <a:off x="0" y="4878150"/>
            <a:ext cx="9144000" cy="282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Tecnologie Digitali AA23/24 - FONOMO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della sezione e descrizione 1">
  <p:cSld name="SECTION_TITLE_AND_DESCRIPTION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648200" y="1065375"/>
            <a:ext cx="37857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" type="subTitle"/>
          </p:nvPr>
        </p:nvSpPr>
        <p:spPr>
          <a:xfrm>
            <a:off x="4648200" y="2226800"/>
            <a:ext cx="37857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6"/>
          <p:cNvSpPr/>
          <p:nvPr/>
        </p:nvSpPr>
        <p:spPr>
          <a:xfrm>
            <a:off x="0" y="4604000"/>
            <a:ext cx="9144000" cy="5568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0" y="-13375"/>
            <a:ext cx="713100" cy="273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Tecnologie Digitali AA23/24 - FONOMO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1" type="subTitle"/>
          </p:nvPr>
        </p:nvSpPr>
        <p:spPr>
          <a:xfrm>
            <a:off x="825401" y="2459000"/>
            <a:ext cx="2242500" cy="9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2" type="subTitle"/>
          </p:nvPr>
        </p:nvSpPr>
        <p:spPr>
          <a:xfrm>
            <a:off x="3450747" y="2459000"/>
            <a:ext cx="2242500" cy="9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3" type="subTitle"/>
          </p:nvPr>
        </p:nvSpPr>
        <p:spPr>
          <a:xfrm>
            <a:off x="6076099" y="2459000"/>
            <a:ext cx="2242500" cy="9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4" type="subTitle"/>
          </p:nvPr>
        </p:nvSpPr>
        <p:spPr>
          <a:xfrm>
            <a:off x="825401" y="2066700"/>
            <a:ext cx="2242500" cy="4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5" type="subTitle"/>
          </p:nvPr>
        </p:nvSpPr>
        <p:spPr>
          <a:xfrm>
            <a:off x="3450748" y="2066700"/>
            <a:ext cx="2242500" cy="4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6" type="subTitle"/>
          </p:nvPr>
        </p:nvSpPr>
        <p:spPr>
          <a:xfrm>
            <a:off x="6076095" y="2066700"/>
            <a:ext cx="2242500" cy="4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8" name="Google Shape;98;p17"/>
          <p:cNvSpPr/>
          <p:nvPr/>
        </p:nvSpPr>
        <p:spPr>
          <a:xfrm>
            <a:off x="0" y="4878150"/>
            <a:ext cx="9144000" cy="282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Tecnologie Digitali AA23/24 - FONOMO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7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" type="subTitle"/>
          </p:nvPr>
        </p:nvSpPr>
        <p:spPr>
          <a:xfrm>
            <a:off x="2218888" y="2149201"/>
            <a:ext cx="2097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2" type="subTitle"/>
          </p:nvPr>
        </p:nvSpPr>
        <p:spPr>
          <a:xfrm>
            <a:off x="4827516" y="2149201"/>
            <a:ext cx="2097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3" type="subTitle"/>
          </p:nvPr>
        </p:nvSpPr>
        <p:spPr>
          <a:xfrm>
            <a:off x="914575" y="3579425"/>
            <a:ext cx="2097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4" type="subTitle"/>
          </p:nvPr>
        </p:nvSpPr>
        <p:spPr>
          <a:xfrm>
            <a:off x="3523204" y="3579425"/>
            <a:ext cx="2097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5" type="subTitle"/>
          </p:nvPr>
        </p:nvSpPr>
        <p:spPr>
          <a:xfrm>
            <a:off x="6131832" y="3579401"/>
            <a:ext cx="2097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6" type="subTitle"/>
          </p:nvPr>
        </p:nvSpPr>
        <p:spPr>
          <a:xfrm>
            <a:off x="2223007" y="1732800"/>
            <a:ext cx="2089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7" type="subTitle"/>
          </p:nvPr>
        </p:nvSpPr>
        <p:spPr>
          <a:xfrm>
            <a:off x="4831635" y="1732800"/>
            <a:ext cx="2089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0" name="Google Shape;110;p18"/>
          <p:cNvSpPr txBox="1"/>
          <p:nvPr>
            <p:ph idx="8" type="subTitle"/>
          </p:nvPr>
        </p:nvSpPr>
        <p:spPr>
          <a:xfrm>
            <a:off x="6135951" y="3163000"/>
            <a:ext cx="2089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9" type="subTitle"/>
          </p:nvPr>
        </p:nvSpPr>
        <p:spPr>
          <a:xfrm>
            <a:off x="918694" y="3163000"/>
            <a:ext cx="2089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13" type="subTitle"/>
          </p:nvPr>
        </p:nvSpPr>
        <p:spPr>
          <a:xfrm>
            <a:off x="3527323" y="3163000"/>
            <a:ext cx="2089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3" name="Google Shape;113;p18"/>
          <p:cNvSpPr/>
          <p:nvPr/>
        </p:nvSpPr>
        <p:spPr>
          <a:xfrm>
            <a:off x="0" y="4878150"/>
            <a:ext cx="9144000" cy="282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Tecnologie Digitali AA23/24 - FONOMO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della sezione 1">
  <p:cSld name="SECTION_HEADER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713225" y="1850975"/>
            <a:ext cx="3694200" cy="15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8" name="Google Shape;118;p19"/>
          <p:cNvSpPr txBox="1"/>
          <p:nvPr>
            <p:ph hasCustomPrompt="1" idx="2" type="title"/>
          </p:nvPr>
        </p:nvSpPr>
        <p:spPr>
          <a:xfrm>
            <a:off x="713225" y="784325"/>
            <a:ext cx="12258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9"/>
          <p:cNvSpPr txBox="1"/>
          <p:nvPr>
            <p:ph idx="1" type="subTitle"/>
          </p:nvPr>
        </p:nvSpPr>
        <p:spPr>
          <a:xfrm>
            <a:off x="713225" y="3360725"/>
            <a:ext cx="25491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9"/>
          <p:cNvSpPr/>
          <p:nvPr/>
        </p:nvSpPr>
        <p:spPr>
          <a:xfrm>
            <a:off x="0" y="4604000"/>
            <a:ext cx="9144000" cy="5568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Tecnologie Digitali AA23/24 - FONOMO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ctrTitle"/>
          </p:nvPr>
        </p:nvSpPr>
        <p:spPr>
          <a:xfrm>
            <a:off x="713225" y="573725"/>
            <a:ext cx="4329000" cy="20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0" name="Google Shape;130;p21"/>
          <p:cNvSpPr txBox="1"/>
          <p:nvPr>
            <p:ph idx="1" type="subTitle"/>
          </p:nvPr>
        </p:nvSpPr>
        <p:spPr>
          <a:xfrm>
            <a:off x="713225" y="2562925"/>
            <a:ext cx="26172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1" name="Google Shape;131;p21"/>
          <p:cNvSpPr/>
          <p:nvPr/>
        </p:nvSpPr>
        <p:spPr>
          <a:xfrm>
            <a:off x="0" y="-13375"/>
            <a:ext cx="713100" cy="27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0" y="4604000"/>
            <a:ext cx="9144000" cy="55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546434" y="48637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713225" y="1850975"/>
            <a:ext cx="3694200" cy="15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7" name="Google Shape;137;p22"/>
          <p:cNvSpPr txBox="1"/>
          <p:nvPr>
            <p:ph hasCustomPrompt="1" idx="2" type="title"/>
          </p:nvPr>
        </p:nvSpPr>
        <p:spPr>
          <a:xfrm>
            <a:off x="713225" y="784325"/>
            <a:ext cx="12258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22"/>
          <p:cNvSpPr txBox="1"/>
          <p:nvPr>
            <p:ph idx="1" type="subTitle"/>
          </p:nvPr>
        </p:nvSpPr>
        <p:spPr>
          <a:xfrm>
            <a:off x="713225" y="3360725"/>
            <a:ext cx="25491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2"/>
          <p:cNvSpPr/>
          <p:nvPr/>
        </p:nvSpPr>
        <p:spPr>
          <a:xfrm>
            <a:off x="0" y="4604000"/>
            <a:ext cx="9144000" cy="55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2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720000" y="1215750"/>
            <a:ext cx="3971700" cy="16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3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1" type="subTitle"/>
          </p:nvPr>
        </p:nvSpPr>
        <p:spPr>
          <a:xfrm>
            <a:off x="5055284" y="3612378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0" name="Google Shape;150;p24"/>
          <p:cNvSpPr txBox="1"/>
          <p:nvPr>
            <p:ph idx="2" type="subTitle"/>
          </p:nvPr>
        </p:nvSpPr>
        <p:spPr>
          <a:xfrm>
            <a:off x="1583300" y="3612378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1" name="Google Shape;151;p24"/>
          <p:cNvSpPr txBox="1"/>
          <p:nvPr>
            <p:ph idx="3" type="subTitle"/>
          </p:nvPr>
        </p:nvSpPr>
        <p:spPr>
          <a:xfrm>
            <a:off x="5055275" y="31225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4" type="subTitle"/>
          </p:nvPr>
        </p:nvSpPr>
        <p:spPr>
          <a:xfrm>
            <a:off x="1583075" y="31225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3" name="Google Shape;153;p24"/>
          <p:cNvSpPr/>
          <p:nvPr/>
        </p:nvSpPr>
        <p:spPr>
          <a:xfrm>
            <a:off x="0" y="4878150"/>
            <a:ext cx="9144000" cy="28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8" name="Google Shape;158;p25"/>
          <p:cNvSpPr/>
          <p:nvPr/>
        </p:nvSpPr>
        <p:spPr>
          <a:xfrm>
            <a:off x="0" y="4878150"/>
            <a:ext cx="9144000" cy="28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5"/>
          <p:cNvSpPr txBox="1"/>
          <p:nvPr>
            <p:ph idx="12" type="sldNum"/>
          </p:nvPr>
        </p:nvSpPr>
        <p:spPr>
          <a:xfrm>
            <a:off x="8595309" y="48326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5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idx="1" type="subTitle"/>
          </p:nvPr>
        </p:nvSpPr>
        <p:spPr>
          <a:xfrm>
            <a:off x="720000" y="170030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64" name="Google Shape;164;p26"/>
          <p:cNvSpPr/>
          <p:nvPr/>
        </p:nvSpPr>
        <p:spPr>
          <a:xfrm>
            <a:off x="0" y="4604000"/>
            <a:ext cx="9144000" cy="55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0" y="-13375"/>
            <a:ext cx="713100" cy="27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6"/>
          <p:cNvSpPr txBox="1"/>
          <p:nvPr/>
        </p:nvSpPr>
        <p:spPr>
          <a:xfrm>
            <a:off x="-7620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713225" y="1619425"/>
            <a:ext cx="4264200" cy="18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0" name="Google Shape;170;p27"/>
          <p:cNvSpPr/>
          <p:nvPr/>
        </p:nvSpPr>
        <p:spPr>
          <a:xfrm>
            <a:off x="0" y="4604000"/>
            <a:ext cx="9144000" cy="55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7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27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4648200" y="1065375"/>
            <a:ext cx="37857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1" type="subTitle"/>
          </p:nvPr>
        </p:nvSpPr>
        <p:spPr>
          <a:xfrm>
            <a:off x="4648200" y="2226800"/>
            <a:ext cx="37857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8"/>
          <p:cNvSpPr/>
          <p:nvPr/>
        </p:nvSpPr>
        <p:spPr>
          <a:xfrm>
            <a:off x="0" y="4604000"/>
            <a:ext cx="9144000" cy="55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8"/>
          <p:cNvSpPr/>
          <p:nvPr/>
        </p:nvSpPr>
        <p:spPr>
          <a:xfrm>
            <a:off x="0" y="-13375"/>
            <a:ext cx="713100" cy="27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8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8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9"/>
          <p:cNvSpPr txBox="1"/>
          <p:nvPr>
            <p:ph type="title"/>
          </p:nvPr>
        </p:nvSpPr>
        <p:spPr>
          <a:xfrm>
            <a:off x="720000" y="448056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29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hasCustomPrompt="1" type="title"/>
          </p:nvPr>
        </p:nvSpPr>
        <p:spPr>
          <a:xfrm>
            <a:off x="2110200" y="1714500"/>
            <a:ext cx="4923600" cy="105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7" name="Google Shape;187;p30"/>
          <p:cNvSpPr txBox="1"/>
          <p:nvPr>
            <p:ph idx="1" type="subTitle"/>
          </p:nvPr>
        </p:nvSpPr>
        <p:spPr>
          <a:xfrm>
            <a:off x="2110200" y="2774100"/>
            <a:ext cx="49236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8" name="Google Shape;188;p30"/>
          <p:cNvSpPr/>
          <p:nvPr/>
        </p:nvSpPr>
        <p:spPr>
          <a:xfrm>
            <a:off x="0" y="4604000"/>
            <a:ext cx="9144000" cy="55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0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31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6" name="Google Shape;196;p32"/>
          <p:cNvSpPr txBox="1"/>
          <p:nvPr>
            <p:ph idx="1" type="subTitle"/>
          </p:nvPr>
        </p:nvSpPr>
        <p:spPr>
          <a:xfrm>
            <a:off x="1528500" y="2006428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2"/>
          <p:cNvSpPr txBox="1"/>
          <p:nvPr>
            <p:ph hasCustomPrompt="1" idx="2" type="title"/>
          </p:nvPr>
        </p:nvSpPr>
        <p:spPr>
          <a:xfrm>
            <a:off x="720000" y="1485900"/>
            <a:ext cx="808500" cy="65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8" name="Google Shape;198;p32"/>
          <p:cNvSpPr txBox="1"/>
          <p:nvPr>
            <p:ph idx="3" type="subTitle"/>
          </p:nvPr>
        </p:nvSpPr>
        <p:spPr>
          <a:xfrm>
            <a:off x="1528500" y="1562100"/>
            <a:ext cx="2579100" cy="5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9" name="Google Shape;199;p32"/>
          <p:cNvSpPr txBox="1"/>
          <p:nvPr>
            <p:ph idx="4" type="subTitle"/>
          </p:nvPr>
        </p:nvSpPr>
        <p:spPr>
          <a:xfrm>
            <a:off x="1528500" y="3491628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2"/>
          <p:cNvSpPr txBox="1"/>
          <p:nvPr>
            <p:ph hasCustomPrompt="1" idx="5" type="title"/>
          </p:nvPr>
        </p:nvSpPr>
        <p:spPr>
          <a:xfrm>
            <a:off x="720000" y="2971100"/>
            <a:ext cx="808500" cy="65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" name="Google Shape;201;p32"/>
          <p:cNvSpPr txBox="1"/>
          <p:nvPr>
            <p:ph idx="6" type="subTitle"/>
          </p:nvPr>
        </p:nvSpPr>
        <p:spPr>
          <a:xfrm>
            <a:off x="1528500" y="3047300"/>
            <a:ext cx="2579100" cy="5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2" name="Google Shape;202;p32"/>
          <p:cNvSpPr txBox="1"/>
          <p:nvPr>
            <p:ph idx="7" type="subTitle"/>
          </p:nvPr>
        </p:nvSpPr>
        <p:spPr>
          <a:xfrm>
            <a:off x="5844900" y="2006428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2"/>
          <p:cNvSpPr txBox="1"/>
          <p:nvPr>
            <p:ph hasCustomPrompt="1" idx="8" type="title"/>
          </p:nvPr>
        </p:nvSpPr>
        <p:spPr>
          <a:xfrm>
            <a:off x="5036400" y="1485900"/>
            <a:ext cx="808500" cy="65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4" name="Google Shape;204;p32"/>
          <p:cNvSpPr txBox="1"/>
          <p:nvPr>
            <p:ph idx="9" type="subTitle"/>
          </p:nvPr>
        </p:nvSpPr>
        <p:spPr>
          <a:xfrm>
            <a:off x="5844900" y="1562100"/>
            <a:ext cx="2579100" cy="5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5" name="Google Shape;205;p32"/>
          <p:cNvSpPr txBox="1"/>
          <p:nvPr>
            <p:ph idx="13" type="subTitle"/>
          </p:nvPr>
        </p:nvSpPr>
        <p:spPr>
          <a:xfrm>
            <a:off x="5844900" y="3491628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2"/>
          <p:cNvSpPr txBox="1"/>
          <p:nvPr>
            <p:ph hasCustomPrompt="1" idx="14" type="title"/>
          </p:nvPr>
        </p:nvSpPr>
        <p:spPr>
          <a:xfrm>
            <a:off x="5036400" y="2971100"/>
            <a:ext cx="808500" cy="65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" name="Google Shape;207;p32"/>
          <p:cNvSpPr txBox="1"/>
          <p:nvPr>
            <p:ph idx="15" type="subTitle"/>
          </p:nvPr>
        </p:nvSpPr>
        <p:spPr>
          <a:xfrm>
            <a:off x="5844900" y="3047300"/>
            <a:ext cx="2579100" cy="5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8" name="Google Shape;208;p32"/>
          <p:cNvSpPr/>
          <p:nvPr/>
        </p:nvSpPr>
        <p:spPr>
          <a:xfrm>
            <a:off x="0" y="4878150"/>
            <a:ext cx="9144000" cy="28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2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32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5384225" y="3425036"/>
            <a:ext cx="30465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3" name="Google Shape;213;p33"/>
          <p:cNvSpPr txBox="1"/>
          <p:nvPr>
            <p:ph idx="1" type="subTitle"/>
          </p:nvPr>
        </p:nvSpPr>
        <p:spPr>
          <a:xfrm>
            <a:off x="3010350" y="989261"/>
            <a:ext cx="5420400" cy="232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4" name="Google Shape;214;p33"/>
          <p:cNvSpPr/>
          <p:nvPr/>
        </p:nvSpPr>
        <p:spPr>
          <a:xfrm>
            <a:off x="0" y="-13375"/>
            <a:ext cx="713100" cy="27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3"/>
          <p:cNvSpPr/>
          <p:nvPr/>
        </p:nvSpPr>
        <p:spPr>
          <a:xfrm>
            <a:off x="0" y="4604000"/>
            <a:ext cx="9144000" cy="55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33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720000" y="1166025"/>
            <a:ext cx="3732300" cy="145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" name="Google Shape;220;p34"/>
          <p:cNvSpPr txBox="1"/>
          <p:nvPr>
            <p:ph idx="1" type="subTitle"/>
          </p:nvPr>
        </p:nvSpPr>
        <p:spPr>
          <a:xfrm>
            <a:off x="720000" y="2699825"/>
            <a:ext cx="37323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4"/>
          <p:cNvSpPr/>
          <p:nvPr>
            <p:ph idx="2" type="pic"/>
          </p:nvPr>
        </p:nvSpPr>
        <p:spPr>
          <a:xfrm>
            <a:off x="5273100" y="0"/>
            <a:ext cx="3870900" cy="487830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34"/>
          <p:cNvSpPr/>
          <p:nvPr/>
        </p:nvSpPr>
        <p:spPr>
          <a:xfrm>
            <a:off x="0" y="-13375"/>
            <a:ext cx="713100" cy="27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4"/>
          <p:cNvSpPr/>
          <p:nvPr/>
        </p:nvSpPr>
        <p:spPr>
          <a:xfrm>
            <a:off x="0" y="4878150"/>
            <a:ext cx="9144000" cy="28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4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34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720000" y="1637550"/>
            <a:ext cx="35979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8" name="Google Shape;228;p35"/>
          <p:cNvSpPr txBox="1"/>
          <p:nvPr>
            <p:ph idx="1" type="subTitle"/>
          </p:nvPr>
        </p:nvSpPr>
        <p:spPr>
          <a:xfrm>
            <a:off x="720000" y="2700750"/>
            <a:ext cx="3001500" cy="11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5"/>
          <p:cNvSpPr/>
          <p:nvPr/>
        </p:nvSpPr>
        <p:spPr>
          <a:xfrm>
            <a:off x="0" y="4878150"/>
            <a:ext cx="9144000" cy="28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5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35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5595000" y="1501200"/>
            <a:ext cx="28356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4" name="Google Shape;234;p36"/>
          <p:cNvSpPr txBox="1"/>
          <p:nvPr>
            <p:ph idx="1" type="subTitle"/>
          </p:nvPr>
        </p:nvSpPr>
        <p:spPr>
          <a:xfrm>
            <a:off x="5595375" y="2562000"/>
            <a:ext cx="28356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36"/>
          <p:cNvSpPr/>
          <p:nvPr/>
        </p:nvSpPr>
        <p:spPr>
          <a:xfrm>
            <a:off x="0" y="4878150"/>
            <a:ext cx="9144000" cy="28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6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6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1936100" y="1637550"/>
            <a:ext cx="25629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0" name="Google Shape;240;p37"/>
          <p:cNvSpPr txBox="1"/>
          <p:nvPr>
            <p:ph idx="1" type="subTitle"/>
          </p:nvPr>
        </p:nvSpPr>
        <p:spPr>
          <a:xfrm>
            <a:off x="1716800" y="2700750"/>
            <a:ext cx="3001500" cy="11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7"/>
          <p:cNvSpPr/>
          <p:nvPr/>
        </p:nvSpPr>
        <p:spPr>
          <a:xfrm>
            <a:off x="0" y="4878150"/>
            <a:ext cx="9144000" cy="28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7"/>
          <p:cNvSpPr/>
          <p:nvPr/>
        </p:nvSpPr>
        <p:spPr>
          <a:xfrm>
            <a:off x="0" y="-13375"/>
            <a:ext cx="713100" cy="27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7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37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ONE_COLUMN_TEXT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7" name="Google Shape;247;p38"/>
          <p:cNvSpPr txBox="1"/>
          <p:nvPr>
            <p:ph idx="1" type="subTitle"/>
          </p:nvPr>
        </p:nvSpPr>
        <p:spPr>
          <a:xfrm>
            <a:off x="720000" y="1431400"/>
            <a:ext cx="4294800" cy="25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48" name="Google Shape;248;p38"/>
          <p:cNvSpPr/>
          <p:nvPr/>
        </p:nvSpPr>
        <p:spPr>
          <a:xfrm>
            <a:off x="0" y="4604000"/>
            <a:ext cx="9144000" cy="55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8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8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3" name="Google Shape;253;p39"/>
          <p:cNvSpPr txBox="1"/>
          <p:nvPr>
            <p:ph idx="1" type="subTitle"/>
          </p:nvPr>
        </p:nvSpPr>
        <p:spPr>
          <a:xfrm>
            <a:off x="4937085" y="2519100"/>
            <a:ext cx="27453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9"/>
          <p:cNvSpPr txBox="1"/>
          <p:nvPr>
            <p:ph idx="2" type="subTitle"/>
          </p:nvPr>
        </p:nvSpPr>
        <p:spPr>
          <a:xfrm>
            <a:off x="1461615" y="2519100"/>
            <a:ext cx="27453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9"/>
          <p:cNvSpPr txBox="1"/>
          <p:nvPr>
            <p:ph idx="3" type="subTitle"/>
          </p:nvPr>
        </p:nvSpPr>
        <p:spPr>
          <a:xfrm>
            <a:off x="1461616" y="2036400"/>
            <a:ext cx="2745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6" name="Google Shape;256;p39"/>
          <p:cNvSpPr txBox="1"/>
          <p:nvPr>
            <p:ph idx="4" type="subTitle"/>
          </p:nvPr>
        </p:nvSpPr>
        <p:spPr>
          <a:xfrm>
            <a:off x="4937081" y="2036400"/>
            <a:ext cx="2745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7" name="Google Shape;257;p39"/>
          <p:cNvSpPr/>
          <p:nvPr/>
        </p:nvSpPr>
        <p:spPr>
          <a:xfrm>
            <a:off x="0" y="4878150"/>
            <a:ext cx="9144000" cy="28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9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39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2" name="Google Shape;262;p40"/>
          <p:cNvSpPr txBox="1"/>
          <p:nvPr>
            <p:ph idx="1" type="subTitle"/>
          </p:nvPr>
        </p:nvSpPr>
        <p:spPr>
          <a:xfrm>
            <a:off x="4619196" y="1687561"/>
            <a:ext cx="3361800" cy="19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40"/>
          <p:cNvSpPr txBox="1"/>
          <p:nvPr>
            <p:ph idx="2" type="subTitle"/>
          </p:nvPr>
        </p:nvSpPr>
        <p:spPr>
          <a:xfrm>
            <a:off x="720000" y="1687561"/>
            <a:ext cx="3361800" cy="19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0"/>
          <p:cNvSpPr/>
          <p:nvPr/>
        </p:nvSpPr>
        <p:spPr>
          <a:xfrm>
            <a:off x="0" y="4878150"/>
            <a:ext cx="9144000" cy="28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0"/>
          <p:cNvSpPr txBox="1"/>
          <p:nvPr>
            <p:ph idx="12" type="sldNum"/>
          </p:nvPr>
        </p:nvSpPr>
        <p:spPr>
          <a:xfrm>
            <a:off x="8595309" y="48119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40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9" name="Google Shape;269;p41"/>
          <p:cNvSpPr/>
          <p:nvPr/>
        </p:nvSpPr>
        <p:spPr>
          <a:xfrm>
            <a:off x="0" y="4878150"/>
            <a:ext cx="9144000" cy="28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1"/>
          <p:cNvSpPr txBox="1"/>
          <p:nvPr>
            <p:ph idx="1" type="body"/>
          </p:nvPr>
        </p:nvSpPr>
        <p:spPr>
          <a:xfrm>
            <a:off x="720000" y="1291950"/>
            <a:ext cx="3784200" cy="31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Char char="●"/>
              <a:defRPr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71" name="Google Shape;271;p41"/>
          <p:cNvSpPr txBox="1"/>
          <p:nvPr>
            <p:ph idx="2" type="body"/>
          </p:nvPr>
        </p:nvSpPr>
        <p:spPr>
          <a:xfrm>
            <a:off x="4639904" y="1291950"/>
            <a:ext cx="3784200" cy="31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Char char="●"/>
              <a:defRPr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72" name="Google Shape;272;p41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41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6" name="Google Shape;276;p42"/>
          <p:cNvSpPr txBox="1"/>
          <p:nvPr>
            <p:ph idx="1" type="subTitle"/>
          </p:nvPr>
        </p:nvSpPr>
        <p:spPr>
          <a:xfrm>
            <a:off x="825401" y="2459000"/>
            <a:ext cx="2242500" cy="9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42"/>
          <p:cNvSpPr txBox="1"/>
          <p:nvPr>
            <p:ph idx="2" type="subTitle"/>
          </p:nvPr>
        </p:nvSpPr>
        <p:spPr>
          <a:xfrm>
            <a:off x="3450747" y="2459000"/>
            <a:ext cx="2242500" cy="9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42"/>
          <p:cNvSpPr txBox="1"/>
          <p:nvPr>
            <p:ph idx="3" type="subTitle"/>
          </p:nvPr>
        </p:nvSpPr>
        <p:spPr>
          <a:xfrm>
            <a:off x="6076099" y="2459000"/>
            <a:ext cx="2242500" cy="9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42"/>
          <p:cNvSpPr txBox="1"/>
          <p:nvPr>
            <p:ph idx="4" type="subTitle"/>
          </p:nvPr>
        </p:nvSpPr>
        <p:spPr>
          <a:xfrm>
            <a:off x="825401" y="2066700"/>
            <a:ext cx="2242500" cy="4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80" name="Google Shape;280;p42"/>
          <p:cNvSpPr txBox="1"/>
          <p:nvPr>
            <p:ph idx="5" type="subTitle"/>
          </p:nvPr>
        </p:nvSpPr>
        <p:spPr>
          <a:xfrm>
            <a:off x="3450748" y="2066700"/>
            <a:ext cx="2242500" cy="4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81" name="Google Shape;281;p42"/>
          <p:cNvSpPr txBox="1"/>
          <p:nvPr>
            <p:ph idx="6" type="subTitle"/>
          </p:nvPr>
        </p:nvSpPr>
        <p:spPr>
          <a:xfrm>
            <a:off x="6076095" y="2066700"/>
            <a:ext cx="2242500" cy="4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82" name="Google Shape;282;p42"/>
          <p:cNvSpPr/>
          <p:nvPr/>
        </p:nvSpPr>
        <p:spPr>
          <a:xfrm>
            <a:off x="0" y="4878150"/>
            <a:ext cx="9144000" cy="28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2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42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7" name="Google Shape;287;p43"/>
          <p:cNvSpPr txBox="1"/>
          <p:nvPr>
            <p:ph idx="1" type="subTitle"/>
          </p:nvPr>
        </p:nvSpPr>
        <p:spPr>
          <a:xfrm>
            <a:off x="2073011" y="1641621"/>
            <a:ext cx="50046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43"/>
          <p:cNvSpPr txBox="1"/>
          <p:nvPr>
            <p:ph idx="2" type="subTitle"/>
          </p:nvPr>
        </p:nvSpPr>
        <p:spPr>
          <a:xfrm>
            <a:off x="2073111" y="2784671"/>
            <a:ext cx="50046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43"/>
          <p:cNvSpPr txBox="1"/>
          <p:nvPr>
            <p:ph idx="3" type="subTitle"/>
          </p:nvPr>
        </p:nvSpPr>
        <p:spPr>
          <a:xfrm>
            <a:off x="2066261" y="3927721"/>
            <a:ext cx="50046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43"/>
          <p:cNvSpPr txBox="1"/>
          <p:nvPr>
            <p:ph idx="4" type="subTitle"/>
          </p:nvPr>
        </p:nvSpPr>
        <p:spPr>
          <a:xfrm>
            <a:off x="2073011" y="1229395"/>
            <a:ext cx="50046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1" name="Google Shape;291;p43"/>
          <p:cNvSpPr txBox="1"/>
          <p:nvPr>
            <p:ph idx="5" type="subTitle"/>
          </p:nvPr>
        </p:nvSpPr>
        <p:spPr>
          <a:xfrm>
            <a:off x="2073139" y="2372445"/>
            <a:ext cx="50046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2" name="Google Shape;292;p43"/>
          <p:cNvSpPr txBox="1"/>
          <p:nvPr>
            <p:ph idx="6" type="subTitle"/>
          </p:nvPr>
        </p:nvSpPr>
        <p:spPr>
          <a:xfrm>
            <a:off x="2066266" y="3515495"/>
            <a:ext cx="50046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3" name="Google Shape;293;p43"/>
          <p:cNvSpPr/>
          <p:nvPr/>
        </p:nvSpPr>
        <p:spPr>
          <a:xfrm>
            <a:off x="0" y="4878150"/>
            <a:ext cx="9144000" cy="28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3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43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8" name="Google Shape;298;p44"/>
          <p:cNvSpPr txBox="1"/>
          <p:nvPr>
            <p:ph idx="1" type="subTitle"/>
          </p:nvPr>
        </p:nvSpPr>
        <p:spPr>
          <a:xfrm>
            <a:off x="2110311" y="199530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44"/>
          <p:cNvSpPr txBox="1"/>
          <p:nvPr>
            <p:ph idx="2" type="subTitle"/>
          </p:nvPr>
        </p:nvSpPr>
        <p:spPr>
          <a:xfrm>
            <a:off x="5055489" y="199530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44"/>
          <p:cNvSpPr txBox="1"/>
          <p:nvPr>
            <p:ph idx="3" type="subTitle"/>
          </p:nvPr>
        </p:nvSpPr>
        <p:spPr>
          <a:xfrm>
            <a:off x="2110311" y="363817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44"/>
          <p:cNvSpPr txBox="1"/>
          <p:nvPr>
            <p:ph idx="4" type="subTitle"/>
          </p:nvPr>
        </p:nvSpPr>
        <p:spPr>
          <a:xfrm>
            <a:off x="5055489" y="363817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44"/>
          <p:cNvSpPr txBox="1"/>
          <p:nvPr>
            <p:ph idx="5" type="subTitle"/>
          </p:nvPr>
        </p:nvSpPr>
        <p:spPr>
          <a:xfrm>
            <a:off x="2110311" y="1615519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03" name="Google Shape;303;p44"/>
          <p:cNvSpPr txBox="1"/>
          <p:nvPr>
            <p:ph idx="6" type="subTitle"/>
          </p:nvPr>
        </p:nvSpPr>
        <p:spPr>
          <a:xfrm>
            <a:off x="2110311" y="3258494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04" name="Google Shape;304;p44"/>
          <p:cNvSpPr txBox="1"/>
          <p:nvPr>
            <p:ph idx="7" type="subTitle"/>
          </p:nvPr>
        </p:nvSpPr>
        <p:spPr>
          <a:xfrm>
            <a:off x="5055486" y="1615519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05" name="Google Shape;305;p44"/>
          <p:cNvSpPr txBox="1"/>
          <p:nvPr>
            <p:ph idx="8" type="subTitle"/>
          </p:nvPr>
        </p:nvSpPr>
        <p:spPr>
          <a:xfrm>
            <a:off x="5055486" y="3258494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06" name="Google Shape;306;p44"/>
          <p:cNvSpPr/>
          <p:nvPr/>
        </p:nvSpPr>
        <p:spPr>
          <a:xfrm>
            <a:off x="0" y="4878150"/>
            <a:ext cx="9144000" cy="28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4"/>
          <p:cNvSpPr/>
          <p:nvPr/>
        </p:nvSpPr>
        <p:spPr>
          <a:xfrm>
            <a:off x="0" y="-13375"/>
            <a:ext cx="713100" cy="27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44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7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" type="subTitle"/>
          </p:nvPr>
        </p:nvSpPr>
        <p:spPr>
          <a:xfrm>
            <a:off x="2218888" y="2149201"/>
            <a:ext cx="2097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2" type="subTitle"/>
          </p:nvPr>
        </p:nvSpPr>
        <p:spPr>
          <a:xfrm>
            <a:off x="4827516" y="2149201"/>
            <a:ext cx="2097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45"/>
          <p:cNvSpPr txBox="1"/>
          <p:nvPr>
            <p:ph idx="3" type="subTitle"/>
          </p:nvPr>
        </p:nvSpPr>
        <p:spPr>
          <a:xfrm>
            <a:off x="914575" y="3579425"/>
            <a:ext cx="2097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45"/>
          <p:cNvSpPr txBox="1"/>
          <p:nvPr>
            <p:ph idx="4" type="subTitle"/>
          </p:nvPr>
        </p:nvSpPr>
        <p:spPr>
          <a:xfrm>
            <a:off x="3523204" y="3579425"/>
            <a:ext cx="2097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45"/>
          <p:cNvSpPr txBox="1"/>
          <p:nvPr>
            <p:ph idx="5" type="subTitle"/>
          </p:nvPr>
        </p:nvSpPr>
        <p:spPr>
          <a:xfrm>
            <a:off x="6131832" y="3579401"/>
            <a:ext cx="2097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45"/>
          <p:cNvSpPr txBox="1"/>
          <p:nvPr>
            <p:ph idx="6" type="subTitle"/>
          </p:nvPr>
        </p:nvSpPr>
        <p:spPr>
          <a:xfrm>
            <a:off x="2223007" y="1732800"/>
            <a:ext cx="2089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18" name="Google Shape;318;p45"/>
          <p:cNvSpPr txBox="1"/>
          <p:nvPr>
            <p:ph idx="7" type="subTitle"/>
          </p:nvPr>
        </p:nvSpPr>
        <p:spPr>
          <a:xfrm>
            <a:off x="4831635" y="1732800"/>
            <a:ext cx="2089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19" name="Google Shape;319;p45"/>
          <p:cNvSpPr txBox="1"/>
          <p:nvPr>
            <p:ph idx="8" type="subTitle"/>
          </p:nvPr>
        </p:nvSpPr>
        <p:spPr>
          <a:xfrm>
            <a:off x="6135951" y="3163000"/>
            <a:ext cx="2089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20" name="Google Shape;320;p45"/>
          <p:cNvSpPr txBox="1"/>
          <p:nvPr>
            <p:ph idx="9" type="subTitle"/>
          </p:nvPr>
        </p:nvSpPr>
        <p:spPr>
          <a:xfrm>
            <a:off x="918694" y="3163000"/>
            <a:ext cx="2089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21" name="Google Shape;321;p45"/>
          <p:cNvSpPr txBox="1"/>
          <p:nvPr>
            <p:ph idx="13" type="subTitle"/>
          </p:nvPr>
        </p:nvSpPr>
        <p:spPr>
          <a:xfrm>
            <a:off x="3527323" y="3163000"/>
            <a:ext cx="2089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22" name="Google Shape;322;p45"/>
          <p:cNvSpPr/>
          <p:nvPr/>
        </p:nvSpPr>
        <p:spPr>
          <a:xfrm>
            <a:off x="0" y="4878150"/>
            <a:ext cx="9144000" cy="28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5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45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7" name="Google Shape;327;p46"/>
          <p:cNvSpPr txBox="1"/>
          <p:nvPr>
            <p:ph idx="1" type="subTitle"/>
          </p:nvPr>
        </p:nvSpPr>
        <p:spPr>
          <a:xfrm>
            <a:off x="914575" y="2149201"/>
            <a:ext cx="2097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46"/>
          <p:cNvSpPr txBox="1"/>
          <p:nvPr>
            <p:ph idx="2" type="subTitle"/>
          </p:nvPr>
        </p:nvSpPr>
        <p:spPr>
          <a:xfrm>
            <a:off x="3523204" y="2149201"/>
            <a:ext cx="2097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46"/>
          <p:cNvSpPr txBox="1"/>
          <p:nvPr>
            <p:ph idx="3" type="subTitle"/>
          </p:nvPr>
        </p:nvSpPr>
        <p:spPr>
          <a:xfrm>
            <a:off x="914575" y="3579425"/>
            <a:ext cx="2097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46"/>
          <p:cNvSpPr txBox="1"/>
          <p:nvPr>
            <p:ph idx="4" type="subTitle"/>
          </p:nvPr>
        </p:nvSpPr>
        <p:spPr>
          <a:xfrm>
            <a:off x="3523204" y="3579425"/>
            <a:ext cx="2097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46"/>
          <p:cNvSpPr txBox="1"/>
          <p:nvPr>
            <p:ph idx="5" type="subTitle"/>
          </p:nvPr>
        </p:nvSpPr>
        <p:spPr>
          <a:xfrm>
            <a:off x="6131832" y="2149201"/>
            <a:ext cx="2097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46"/>
          <p:cNvSpPr txBox="1"/>
          <p:nvPr>
            <p:ph idx="6" type="subTitle"/>
          </p:nvPr>
        </p:nvSpPr>
        <p:spPr>
          <a:xfrm>
            <a:off x="6131832" y="3579425"/>
            <a:ext cx="2097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46"/>
          <p:cNvSpPr txBox="1"/>
          <p:nvPr>
            <p:ph idx="7" type="subTitle"/>
          </p:nvPr>
        </p:nvSpPr>
        <p:spPr>
          <a:xfrm>
            <a:off x="918694" y="1732800"/>
            <a:ext cx="2089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34" name="Google Shape;334;p46"/>
          <p:cNvSpPr txBox="1"/>
          <p:nvPr>
            <p:ph idx="8" type="subTitle"/>
          </p:nvPr>
        </p:nvSpPr>
        <p:spPr>
          <a:xfrm>
            <a:off x="3527323" y="1732800"/>
            <a:ext cx="2089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35" name="Google Shape;335;p46"/>
          <p:cNvSpPr txBox="1"/>
          <p:nvPr>
            <p:ph idx="9" type="subTitle"/>
          </p:nvPr>
        </p:nvSpPr>
        <p:spPr>
          <a:xfrm>
            <a:off x="6135951" y="1732800"/>
            <a:ext cx="2089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36" name="Google Shape;336;p46"/>
          <p:cNvSpPr txBox="1"/>
          <p:nvPr>
            <p:ph idx="13" type="subTitle"/>
          </p:nvPr>
        </p:nvSpPr>
        <p:spPr>
          <a:xfrm>
            <a:off x="918694" y="3163000"/>
            <a:ext cx="2089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37" name="Google Shape;337;p46"/>
          <p:cNvSpPr txBox="1"/>
          <p:nvPr>
            <p:ph idx="14" type="subTitle"/>
          </p:nvPr>
        </p:nvSpPr>
        <p:spPr>
          <a:xfrm>
            <a:off x="3527323" y="3163000"/>
            <a:ext cx="2089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38" name="Google Shape;338;p46"/>
          <p:cNvSpPr txBox="1"/>
          <p:nvPr>
            <p:ph idx="15" type="subTitle"/>
          </p:nvPr>
        </p:nvSpPr>
        <p:spPr>
          <a:xfrm>
            <a:off x="6135951" y="3163000"/>
            <a:ext cx="2089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39" name="Google Shape;339;p46"/>
          <p:cNvSpPr/>
          <p:nvPr/>
        </p:nvSpPr>
        <p:spPr>
          <a:xfrm>
            <a:off x="0" y="4878150"/>
            <a:ext cx="9144000" cy="28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6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46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/>
          <p:nvPr>
            <p:ph hasCustomPrompt="1" type="title"/>
          </p:nvPr>
        </p:nvSpPr>
        <p:spPr>
          <a:xfrm>
            <a:off x="713225" y="664950"/>
            <a:ext cx="41910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4" name="Google Shape;344;p47"/>
          <p:cNvSpPr txBox="1"/>
          <p:nvPr>
            <p:ph idx="1" type="subTitle"/>
          </p:nvPr>
        </p:nvSpPr>
        <p:spPr>
          <a:xfrm>
            <a:off x="713225" y="1353866"/>
            <a:ext cx="41910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5" name="Google Shape;345;p47"/>
          <p:cNvSpPr txBox="1"/>
          <p:nvPr>
            <p:ph hasCustomPrompt="1" idx="2" type="title"/>
          </p:nvPr>
        </p:nvSpPr>
        <p:spPr>
          <a:xfrm>
            <a:off x="713225" y="2017201"/>
            <a:ext cx="41910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6" name="Google Shape;346;p47"/>
          <p:cNvSpPr txBox="1"/>
          <p:nvPr>
            <p:ph idx="3" type="subTitle"/>
          </p:nvPr>
        </p:nvSpPr>
        <p:spPr>
          <a:xfrm>
            <a:off x="713225" y="2706113"/>
            <a:ext cx="41910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7" name="Google Shape;347;p47"/>
          <p:cNvSpPr txBox="1"/>
          <p:nvPr>
            <p:ph hasCustomPrompt="1" idx="4" type="title"/>
          </p:nvPr>
        </p:nvSpPr>
        <p:spPr>
          <a:xfrm>
            <a:off x="713225" y="3369451"/>
            <a:ext cx="41910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8" name="Google Shape;348;p47"/>
          <p:cNvSpPr txBox="1"/>
          <p:nvPr>
            <p:ph idx="5" type="subTitle"/>
          </p:nvPr>
        </p:nvSpPr>
        <p:spPr>
          <a:xfrm>
            <a:off x="713225" y="4058377"/>
            <a:ext cx="41910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9" name="Google Shape;349;p47"/>
          <p:cNvSpPr/>
          <p:nvPr/>
        </p:nvSpPr>
        <p:spPr>
          <a:xfrm>
            <a:off x="0" y="4604000"/>
            <a:ext cx="9144000" cy="55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7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47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 txBox="1"/>
          <p:nvPr>
            <p:ph hasCustomPrompt="1" type="title"/>
          </p:nvPr>
        </p:nvSpPr>
        <p:spPr>
          <a:xfrm>
            <a:off x="1279125" y="1962150"/>
            <a:ext cx="13989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4" name="Google Shape;354;p48"/>
          <p:cNvSpPr txBox="1"/>
          <p:nvPr>
            <p:ph idx="1" type="subTitle"/>
          </p:nvPr>
        </p:nvSpPr>
        <p:spPr>
          <a:xfrm>
            <a:off x="829225" y="3629175"/>
            <a:ext cx="22386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5" name="Google Shape;355;p48"/>
          <p:cNvSpPr txBox="1"/>
          <p:nvPr>
            <p:ph idx="2" type="subTitle"/>
          </p:nvPr>
        </p:nvSpPr>
        <p:spPr>
          <a:xfrm>
            <a:off x="829225" y="3271259"/>
            <a:ext cx="22386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56" name="Google Shape;356;p48"/>
          <p:cNvSpPr txBox="1"/>
          <p:nvPr>
            <p:ph hasCustomPrompt="1" idx="3" type="title"/>
          </p:nvPr>
        </p:nvSpPr>
        <p:spPr>
          <a:xfrm>
            <a:off x="3873150" y="19621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7" name="Google Shape;357;p48"/>
          <p:cNvSpPr txBox="1"/>
          <p:nvPr>
            <p:ph idx="4" type="subTitle"/>
          </p:nvPr>
        </p:nvSpPr>
        <p:spPr>
          <a:xfrm>
            <a:off x="3452704" y="3629175"/>
            <a:ext cx="22386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8" name="Google Shape;358;p48"/>
          <p:cNvSpPr txBox="1"/>
          <p:nvPr>
            <p:ph idx="5" type="subTitle"/>
          </p:nvPr>
        </p:nvSpPr>
        <p:spPr>
          <a:xfrm>
            <a:off x="3452704" y="3271259"/>
            <a:ext cx="22386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59" name="Google Shape;359;p48"/>
          <p:cNvSpPr txBox="1"/>
          <p:nvPr>
            <p:ph hasCustomPrompt="1" idx="6" type="title"/>
          </p:nvPr>
        </p:nvSpPr>
        <p:spPr>
          <a:xfrm>
            <a:off x="6496632" y="19621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0" name="Google Shape;360;p48"/>
          <p:cNvSpPr txBox="1"/>
          <p:nvPr>
            <p:ph idx="7" type="subTitle"/>
          </p:nvPr>
        </p:nvSpPr>
        <p:spPr>
          <a:xfrm>
            <a:off x="6076182" y="3629175"/>
            <a:ext cx="22386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1" name="Google Shape;361;p48"/>
          <p:cNvSpPr txBox="1"/>
          <p:nvPr>
            <p:ph idx="8" type="subTitle"/>
          </p:nvPr>
        </p:nvSpPr>
        <p:spPr>
          <a:xfrm>
            <a:off x="6076182" y="3271259"/>
            <a:ext cx="22386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62" name="Google Shape;362;p48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3" name="Google Shape;363;p48"/>
          <p:cNvSpPr/>
          <p:nvPr/>
        </p:nvSpPr>
        <p:spPr>
          <a:xfrm>
            <a:off x="0" y="-13375"/>
            <a:ext cx="713100" cy="27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8"/>
          <p:cNvSpPr/>
          <p:nvPr/>
        </p:nvSpPr>
        <p:spPr>
          <a:xfrm>
            <a:off x="0" y="4878150"/>
            <a:ext cx="9144000" cy="28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8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" name="Google Shape;366;p48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9" name="Google Shape;369;p49"/>
          <p:cNvSpPr/>
          <p:nvPr/>
        </p:nvSpPr>
        <p:spPr>
          <a:xfrm>
            <a:off x="0" y="4878150"/>
            <a:ext cx="9144000" cy="28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9"/>
          <p:cNvSpPr/>
          <p:nvPr/>
        </p:nvSpPr>
        <p:spPr>
          <a:xfrm>
            <a:off x="0" y="-13375"/>
            <a:ext cx="713100" cy="27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9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49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5" name="Google Shape;375;p50"/>
          <p:cNvSpPr/>
          <p:nvPr/>
        </p:nvSpPr>
        <p:spPr>
          <a:xfrm>
            <a:off x="0" y="4878150"/>
            <a:ext cx="9144000" cy="28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0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7" name="Google Shape;377;p50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/>
          <p:nvPr>
            <p:ph type="title"/>
          </p:nvPr>
        </p:nvSpPr>
        <p:spPr>
          <a:xfrm>
            <a:off x="2724900" y="1850975"/>
            <a:ext cx="3694200" cy="15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0" name="Google Shape;380;p51"/>
          <p:cNvSpPr txBox="1"/>
          <p:nvPr>
            <p:ph hasCustomPrompt="1" idx="2" type="title"/>
          </p:nvPr>
        </p:nvSpPr>
        <p:spPr>
          <a:xfrm>
            <a:off x="3959100" y="784325"/>
            <a:ext cx="12258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51"/>
          <p:cNvSpPr txBox="1"/>
          <p:nvPr>
            <p:ph idx="1" type="subTitle"/>
          </p:nvPr>
        </p:nvSpPr>
        <p:spPr>
          <a:xfrm>
            <a:off x="3297450" y="3360725"/>
            <a:ext cx="25491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51"/>
          <p:cNvSpPr/>
          <p:nvPr/>
        </p:nvSpPr>
        <p:spPr>
          <a:xfrm>
            <a:off x="0" y="4604000"/>
            <a:ext cx="9144000" cy="55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1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51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/>
          <p:nvPr>
            <p:ph type="title"/>
          </p:nvPr>
        </p:nvSpPr>
        <p:spPr>
          <a:xfrm>
            <a:off x="4736575" y="1850975"/>
            <a:ext cx="3694200" cy="15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7" name="Google Shape;387;p52"/>
          <p:cNvSpPr txBox="1"/>
          <p:nvPr>
            <p:ph hasCustomPrompt="1" idx="2" type="title"/>
          </p:nvPr>
        </p:nvSpPr>
        <p:spPr>
          <a:xfrm>
            <a:off x="7204975" y="784325"/>
            <a:ext cx="12258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8" name="Google Shape;388;p52"/>
          <p:cNvSpPr txBox="1"/>
          <p:nvPr>
            <p:ph idx="1" type="subTitle"/>
          </p:nvPr>
        </p:nvSpPr>
        <p:spPr>
          <a:xfrm>
            <a:off x="5881675" y="3360725"/>
            <a:ext cx="25491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52"/>
          <p:cNvSpPr/>
          <p:nvPr/>
        </p:nvSpPr>
        <p:spPr>
          <a:xfrm>
            <a:off x="0" y="4604000"/>
            <a:ext cx="9144000" cy="55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2"/>
          <p:cNvSpPr/>
          <p:nvPr/>
        </p:nvSpPr>
        <p:spPr>
          <a:xfrm>
            <a:off x="0" y="-13375"/>
            <a:ext cx="713100" cy="27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2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52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/>
          <p:nvPr>
            <p:ph type="title"/>
          </p:nvPr>
        </p:nvSpPr>
        <p:spPr>
          <a:xfrm>
            <a:off x="713263" y="5251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5" name="Google Shape;395;p53"/>
          <p:cNvSpPr txBox="1"/>
          <p:nvPr>
            <p:ph idx="1" type="subTitle"/>
          </p:nvPr>
        </p:nvSpPr>
        <p:spPr>
          <a:xfrm>
            <a:off x="713225" y="16890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53"/>
          <p:cNvSpPr txBox="1"/>
          <p:nvPr/>
        </p:nvSpPr>
        <p:spPr>
          <a:xfrm>
            <a:off x="713275" y="3498564"/>
            <a:ext cx="36792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1200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7" name="Google Shape;397;p53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53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4"/>
          <p:cNvSpPr/>
          <p:nvPr/>
        </p:nvSpPr>
        <p:spPr>
          <a:xfrm>
            <a:off x="0" y="4878150"/>
            <a:ext cx="9144000" cy="28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4"/>
          <p:cNvSpPr/>
          <p:nvPr/>
        </p:nvSpPr>
        <p:spPr>
          <a:xfrm>
            <a:off x="0" y="-13375"/>
            <a:ext cx="713100" cy="27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4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54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5"/>
          <p:cNvSpPr/>
          <p:nvPr/>
        </p:nvSpPr>
        <p:spPr>
          <a:xfrm>
            <a:off x="0" y="4878150"/>
            <a:ext cx="9144000" cy="28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5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7" name="Google Shape;407;p55"/>
          <p:cNvSpPr txBox="1"/>
          <p:nvPr/>
        </p:nvSpPr>
        <p:spPr>
          <a:xfrm>
            <a:off x="0" y="48380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CMEPDA 2025 - L. Amabile, J. Omodei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0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46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48.xml"/><Relationship Id="rId30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28.xml"/><Relationship Id="rId3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27.xml"/><Relationship Id="rId32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32.xml"/><Relationship Id="rId37" Type="http://schemas.openxmlformats.org/officeDocument/2006/relationships/theme" Target="../theme/theme3.xml"/><Relationship Id="rId14" Type="http://schemas.openxmlformats.org/officeDocument/2006/relationships/slideLayout" Target="../slideLayouts/slideLayout31.xml"/><Relationship Id="rId36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269775" y="0"/>
            <a:ext cx="874224" cy="87422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6"/>
          <p:cNvSpPr txBox="1"/>
          <p:nvPr>
            <p:ph type="ctrTitle"/>
          </p:nvPr>
        </p:nvSpPr>
        <p:spPr>
          <a:xfrm>
            <a:off x="3958825" y="1718250"/>
            <a:ext cx="4711800" cy="7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SET: An Algorithmic Approach</a:t>
            </a:r>
            <a:endParaRPr sz="3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3" name="Google Shape;413;p56"/>
          <p:cNvSpPr txBox="1"/>
          <p:nvPr>
            <p:ph idx="1" type="subTitle"/>
          </p:nvPr>
        </p:nvSpPr>
        <p:spPr>
          <a:xfrm>
            <a:off x="5006125" y="2645850"/>
            <a:ext cx="2617200" cy="9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Leonardo Amabile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Jacopo Omodei</a:t>
            </a:r>
            <a:endParaRPr/>
          </a:p>
        </p:txBody>
      </p:sp>
      <p:sp>
        <p:nvSpPr>
          <p:cNvPr id="414" name="Google Shape;414;p56"/>
          <p:cNvSpPr txBox="1"/>
          <p:nvPr>
            <p:ph idx="12" type="sldNum"/>
          </p:nvPr>
        </p:nvSpPr>
        <p:spPr>
          <a:xfrm>
            <a:off x="8546434" y="48637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56" title="SE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75763"/>
            <a:ext cx="3654025" cy="3643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5"/>
          <p:cNvSpPr txBox="1"/>
          <p:nvPr>
            <p:ph type="title"/>
          </p:nvPr>
        </p:nvSpPr>
        <p:spPr>
          <a:xfrm>
            <a:off x="4406025" y="2143125"/>
            <a:ext cx="4579500" cy="14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attention!</a:t>
            </a:r>
            <a:endParaRPr/>
          </a:p>
        </p:txBody>
      </p:sp>
      <p:sp>
        <p:nvSpPr>
          <p:cNvPr id="564" name="Google Shape;564;p65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5" name="Google Shape;565;p65"/>
          <p:cNvSpPr txBox="1"/>
          <p:nvPr/>
        </p:nvSpPr>
        <p:spPr>
          <a:xfrm>
            <a:off x="4499875" y="3667925"/>
            <a:ext cx="4195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Questions?</a:t>
            </a:r>
            <a:endParaRPr sz="2200">
              <a:solidFill>
                <a:schemeClr val="dk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566" name="Google Shape;566;p65"/>
          <p:cNvSpPr txBox="1"/>
          <p:nvPr/>
        </p:nvSpPr>
        <p:spPr>
          <a:xfrm>
            <a:off x="173275" y="445200"/>
            <a:ext cx="4326600" cy="3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Works Cited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Bolognese, Chris. “The Mathematical Beauty of the Game SET.” </a:t>
            </a:r>
            <a:r>
              <a:rPr i="1" lang="en" sz="1000">
                <a:solidFill>
                  <a:schemeClr val="dk1"/>
                </a:solidFill>
              </a:rPr>
              <a:t>The Aperiodical</a:t>
            </a:r>
            <a:r>
              <a:rPr lang="en" sz="1000">
                <a:solidFill>
                  <a:schemeClr val="dk1"/>
                </a:solidFill>
              </a:rPr>
              <a:t>, 22 July 2018, aperiodical.com/2018/07/the-mathematical-beauty-of-the-game-set/.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Chaudhuri, Kamalika, et al. </a:t>
            </a:r>
            <a:r>
              <a:rPr i="1" lang="en" sz="1000">
                <a:solidFill>
                  <a:schemeClr val="dk1"/>
                </a:solidFill>
              </a:rPr>
              <a:t>ON the COMPLEXITY of the GAME of SET</a:t>
            </a:r>
            <a:r>
              <a:rPr lang="en" sz="1000">
                <a:solidFill>
                  <a:schemeClr val="dk1"/>
                </a:solidFill>
              </a:rPr>
              <a:t>. 9 Jan. 2022.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Katz, Alexander. “Set (Game) | Brilliant Math &amp; Science Wiki.” </a:t>
            </a:r>
            <a:r>
              <a:rPr i="1" lang="en" sz="1000">
                <a:solidFill>
                  <a:schemeClr val="dk1"/>
                </a:solidFill>
              </a:rPr>
              <a:t>Brilliant.org</a:t>
            </a:r>
            <a:r>
              <a:rPr lang="en" sz="1000">
                <a:solidFill>
                  <a:schemeClr val="dk1"/>
                </a:solidFill>
              </a:rPr>
              <a:t>, 2016, brilliant.org/wiki/set-game/.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Knuth, Donald. </a:t>
            </a:r>
            <a:r>
              <a:rPr i="1" lang="en" sz="1000">
                <a:solidFill>
                  <a:schemeClr val="dk1"/>
                </a:solidFill>
              </a:rPr>
              <a:t>Stanford.edu</a:t>
            </a:r>
            <a:r>
              <a:rPr lang="en" sz="1000">
                <a:solidFill>
                  <a:schemeClr val="dk1"/>
                </a:solidFill>
              </a:rPr>
              <a:t>, 2020, www-cs-faculty.stanford.edu/~knuth/programs/setset-all.w. Accessed 7 Apr. 2025.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Lent, Benjamin, et al. </a:t>
            </a:r>
            <a:r>
              <a:rPr i="1" lang="en" sz="1000">
                <a:solidFill>
                  <a:schemeClr val="dk1"/>
                </a:solidFill>
              </a:rPr>
              <a:t>THE CARD GAME SET</a:t>
            </a:r>
            <a:r>
              <a:rPr lang="en" sz="1000">
                <a:solidFill>
                  <a:schemeClr val="dk1"/>
                </a:solidFill>
              </a:rPr>
              <a:t>. 5 June 2013.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Warne, Henrik. “SET® Probabilities Revisited.” </a:t>
            </a:r>
            <a:r>
              <a:rPr i="1" lang="en" sz="1000">
                <a:solidFill>
                  <a:schemeClr val="dk1"/>
                </a:solidFill>
              </a:rPr>
              <a:t>Henrik Warne’s Blog</a:t>
            </a:r>
            <a:r>
              <a:rPr lang="en" sz="1000">
                <a:solidFill>
                  <a:schemeClr val="dk1"/>
                </a:solidFill>
              </a:rPr>
              <a:t>, 30 Sept. 2011, henrikwarne.com/2011/09/30/set-probabilities-revisited/.</a:t>
            </a:r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421" name="Google Shape;421;p57"/>
          <p:cNvSpPr txBox="1"/>
          <p:nvPr>
            <p:ph idx="1" type="subTitle"/>
          </p:nvPr>
        </p:nvSpPr>
        <p:spPr>
          <a:xfrm>
            <a:off x="405200" y="1862200"/>
            <a:ext cx="3523800" cy="9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game of SET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Generating tables and counting SETs using our algorithm</a:t>
            </a:r>
            <a:endParaRPr/>
          </a:p>
        </p:txBody>
      </p:sp>
      <p:sp>
        <p:nvSpPr>
          <p:cNvPr id="422" name="Google Shape;422;p57"/>
          <p:cNvSpPr txBox="1"/>
          <p:nvPr>
            <p:ph idx="2" type="title"/>
          </p:nvPr>
        </p:nvSpPr>
        <p:spPr>
          <a:xfrm>
            <a:off x="130100" y="1341675"/>
            <a:ext cx="808500" cy="6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3" name="Google Shape;423;p57"/>
          <p:cNvSpPr txBox="1"/>
          <p:nvPr>
            <p:ph idx="3" type="subTitle"/>
          </p:nvPr>
        </p:nvSpPr>
        <p:spPr>
          <a:xfrm>
            <a:off x="938600" y="1417875"/>
            <a:ext cx="2727000" cy="5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generation</a:t>
            </a:r>
            <a:endParaRPr/>
          </a:p>
        </p:txBody>
      </p:sp>
      <p:sp>
        <p:nvSpPr>
          <p:cNvPr id="424" name="Google Shape;424;p57"/>
          <p:cNvSpPr txBox="1"/>
          <p:nvPr>
            <p:ph idx="4" type="subTitle"/>
          </p:nvPr>
        </p:nvSpPr>
        <p:spPr>
          <a:xfrm>
            <a:off x="5609100" y="1862200"/>
            <a:ext cx="28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Probability of SETs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Analytical approximations</a:t>
            </a:r>
            <a:endParaRPr/>
          </a:p>
        </p:txBody>
      </p:sp>
      <p:sp>
        <p:nvSpPr>
          <p:cNvPr id="425" name="Google Shape;425;p57"/>
          <p:cNvSpPr txBox="1"/>
          <p:nvPr>
            <p:ph idx="5" type="title"/>
          </p:nvPr>
        </p:nvSpPr>
        <p:spPr>
          <a:xfrm>
            <a:off x="5334000" y="1341663"/>
            <a:ext cx="808500" cy="6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6" name="Google Shape;426;p57"/>
          <p:cNvSpPr txBox="1"/>
          <p:nvPr>
            <p:ph idx="6" type="subTitle"/>
          </p:nvPr>
        </p:nvSpPr>
        <p:spPr>
          <a:xfrm>
            <a:off x="6142500" y="1417875"/>
            <a:ext cx="2727000" cy="5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evaluation</a:t>
            </a:r>
            <a:endParaRPr/>
          </a:p>
        </p:txBody>
      </p:sp>
      <p:sp>
        <p:nvSpPr>
          <p:cNvPr id="427" name="Google Shape;427;p57"/>
          <p:cNvSpPr txBox="1"/>
          <p:nvPr>
            <p:ph idx="7" type="subTitle"/>
          </p:nvPr>
        </p:nvSpPr>
        <p:spPr>
          <a:xfrm>
            <a:off x="402625" y="3760457"/>
            <a:ext cx="28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Different architectures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counting problem</a:t>
            </a:r>
            <a:endParaRPr/>
          </a:p>
        </p:txBody>
      </p:sp>
      <p:sp>
        <p:nvSpPr>
          <p:cNvPr id="428" name="Google Shape;428;p57"/>
          <p:cNvSpPr txBox="1"/>
          <p:nvPr>
            <p:ph idx="8" type="title"/>
          </p:nvPr>
        </p:nvSpPr>
        <p:spPr>
          <a:xfrm>
            <a:off x="127525" y="3239932"/>
            <a:ext cx="808500" cy="6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29" name="Google Shape;429;p57"/>
          <p:cNvSpPr txBox="1"/>
          <p:nvPr>
            <p:ph idx="9" type="subTitle"/>
          </p:nvPr>
        </p:nvSpPr>
        <p:spPr>
          <a:xfrm>
            <a:off x="936025" y="3316132"/>
            <a:ext cx="2579100" cy="5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sp>
        <p:nvSpPr>
          <p:cNvPr id="430" name="Google Shape;430;p57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57"/>
          <p:cNvSpPr txBox="1"/>
          <p:nvPr>
            <p:ph idx="7" type="subTitle"/>
          </p:nvPr>
        </p:nvSpPr>
        <p:spPr>
          <a:xfrm>
            <a:off x="5604600" y="3760457"/>
            <a:ext cx="28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Final model and results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Discussion and questions</a:t>
            </a:r>
            <a:endParaRPr/>
          </a:p>
        </p:txBody>
      </p:sp>
      <p:sp>
        <p:nvSpPr>
          <p:cNvPr id="432" name="Google Shape;432;p57"/>
          <p:cNvSpPr txBox="1"/>
          <p:nvPr>
            <p:ph idx="8" type="title"/>
          </p:nvPr>
        </p:nvSpPr>
        <p:spPr>
          <a:xfrm>
            <a:off x="5329500" y="3239932"/>
            <a:ext cx="808500" cy="6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33" name="Google Shape;433;p57"/>
          <p:cNvSpPr txBox="1"/>
          <p:nvPr>
            <p:ph idx="9" type="subTitle"/>
          </p:nvPr>
        </p:nvSpPr>
        <p:spPr>
          <a:xfrm>
            <a:off x="6138000" y="3316132"/>
            <a:ext cx="2579100" cy="5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 model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game</a:t>
            </a:r>
            <a:endParaRPr/>
          </a:p>
        </p:txBody>
      </p:sp>
      <p:sp>
        <p:nvSpPr>
          <p:cNvPr id="439" name="Google Shape;439;p58"/>
          <p:cNvSpPr txBox="1"/>
          <p:nvPr>
            <p:ph idx="1" type="subTitle"/>
          </p:nvPr>
        </p:nvSpPr>
        <p:spPr>
          <a:xfrm>
            <a:off x="720000" y="1326925"/>
            <a:ext cx="4294800" cy="9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Each card has 4 </a:t>
            </a:r>
            <a:r>
              <a:rPr b="1" lang="en"/>
              <a:t>attributes</a:t>
            </a:r>
            <a:r>
              <a:rPr lang="en"/>
              <a:t>, and each attribute can have 3 different </a:t>
            </a:r>
            <a:r>
              <a:rPr b="1" lang="en"/>
              <a:t>flavors</a:t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Color, shape, shading, and number</a:t>
            </a:r>
            <a:endParaRPr/>
          </a:p>
        </p:txBody>
      </p:sp>
      <p:sp>
        <p:nvSpPr>
          <p:cNvPr id="440" name="Google Shape;440;p58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1" name="Google Shape;44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625" y="689981"/>
            <a:ext cx="3154275" cy="3878918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8"/>
          <p:cNvSpPr/>
          <p:nvPr/>
        </p:nvSpPr>
        <p:spPr>
          <a:xfrm>
            <a:off x="6901054" y="787609"/>
            <a:ext cx="695100" cy="1143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3" name="Google Shape;443;p58"/>
          <p:cNvSpPr/>
          <p:nvPr/>
        </p:nvSpPr>
        <p:spPr>
          <a:xfrm>
            <a:off x="6120779" y="3240530"/>
            <a:ext cx="695100" cy="1143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4" name="Google Shape;444;p58"/>
          <p:cNvSpPr/>
          <p:nvPr/>
        </p:nvSpPr>
        <p:spPr>
          <a:xfrm>
            <a:off x="5370525" y="2030200"/>
            <a:ext cx="695100" cy="1143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5" name="Google Shape;445;p58"/>
          <p:cNvSpPr txBox="1"/>
          <p:nvPr/>
        </p:nvSpPr>
        <p:spPr>
          <a:xfrm>
            <a:off x="723484" y="1964134"/>
            <a:ext cx="4242600" cy="19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r>
              <a:rPr baseline="30000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N_attributes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(81) </a:t>
            </a: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unique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cards, a </a:t>
            </a: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table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consists of 12 random cards.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Various ways to make a </a:t>
            </a: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SET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of 3 cards: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Each 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attribute must have three </a:t>
            </a: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same 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flavors or three </a:t>
            </a: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different 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flavors.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6" name="Google Shape;446;p58"/>
          <p:cNvSpPr txBox="1"/>
          <p:nvPr/>
        </p:nvSpPr>
        <p:spPr>
          <a:xfrm>
            <a:off x="724623" y="3732696"/>
            <a:ext cx="30000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Example 1: different colors, different shapes, different shadings, different number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7" name="Google Shape;447;p58"/>
          <p:cNvSpPr txBox="1"/>
          <p:nvPr/>
        </p:nvSpPr>
        <p:spPr>
          <a:xfrm>
            <a:off x="726088" y="3732696"/>
            <a:ext cx="30000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Example 2: same color, different shapes, different shadings, different numbers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8" name="Google Shape;448;p58"/>
          <p:cNvSpPr/>
          <p:nvPr/>
        </p:nvSpPr>
        <p:spPr>
          <a:xfrm>
            <a:off x="6132525" y="811000"/>
            <a:ext cx="695100" cy="1143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9" name="Google Shape;449;p58"/>
          <p:cNvSpPr/>
          <p:nvPr/>
        </p:nvSpPr>
        <p:spPr>
          <a:xfrm>
            <a:off x="6880721" y="3249400"/>
            <a:ext cx="695100" cy="1143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9" title="lagrida_latex_editor (5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375" y="1892226"/>
            <a:ext cx="2598801" cy="1483193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9"/>
          <p:cNvSpPr/>
          <p:nvPr/>
        </p:nvSpPr>
        <p:spPr>
          <a:xfrm rot="5400000">
            <a:off x="2252866" y="475479"/>
            <a:ext cx="188100" cy="2540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6" name="Google Shape;456;p59"/>
          <p:cNvSpPr txBox="1"/>
          <p:nvPr>
            <p:ph idx="1" type="subTitle"/>
          </p:nvPr>
        </p:nvSpPr>
        <p:spPr>
          <a:xfrm>
            <a:off x="1076875" y="1323095"/>
            <a:ext cx="2540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attributes</a:t>
            </a:r>
            <a:endParaRPr/>
          </a:p>
        </p:txBody>
      </p:sp>
      <p:sp>
        <p:nvSpPr>
          <p:cNvPr id="457" name="Google Shape;457;p59"/>
          <p:cNvSpPr/>
          <p:nvPr/>
        </p:nvSpPr>
        <p:spPr>
          <a:xfrm>
            <a:off x="853497" y="1831723"/>
            <a:ext cx="188100" cy="1604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8" name="Google Shape;458;p59"/>
          <p:cNvSpPr txBox="1"/>
          <p:nvPr>
            <p:ph idx="1" type="subTitle"/>
          </p:nvPr>
        </p:nvSpPr>
        <p:spPr>
          <a:xfrm rot="-5400000">
            <a:off x="-111600" y="2472823"/>
            <a:ext cx="1689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cards</a:t>
            </a:r>
            <a:endParaRPr/>
          </a:p>
        </p:txBody>
      </p:sp>
      <p:sp>
        <p:nvSpPr>
          <p:cNvPr id="459" name="Google Shape;459;p59"/>
          <p:cNvSpPr txBox="1"/>
          <p:nvPr>
            <p:ph idx="1" type="subTitle"/>
          </p:nvPr>
        </p:nvSpPr>
        <p:spPr>
          <a:xfrm>
            <a:off x="1680175" y="3829048"/>
            <a:ext cx="133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Flavors</a:t>
            </a:r>
            <a:endParaRPr/>
          </a:p>
        </p:txBody>
      </p:sp>
      <p:cxnSp>
        <p:nvCxnSpPr>
          <p:cNvPr id="460" name="Google Shape;460;p59"/>
          <p:cNvCxnSpPr/>
          <p:nvPr/>
        </p:nvCxnSpPr>
        <p:spPr>
          <a:xfrm flipH="1" rot="10800000">
            <a:off x="2344550" y="3029098"/>
            <a:ext cx="837300" cy="89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1" name="Google Shape;461;p59"/>
          <p:cNvCxnSpPr/>
          <p:nvPr/>
        </p:nvCxnSpPr>
        <p:spPr>
          <a:xfrm rot="10800000">
            <a:off x="1484725" y="2604623"/>
            <a:ext cx="862200" cy="131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2" name="Google Shape;462;p59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generation and SET evaluation</a:t>
            </a:r>
            <a:endParaRPr/>
          </a:p>
        </p:txBody>
      </p:sp>
      <p:sp>
        <p:nvSpPr>
          <p:cNvPr id="463" name="Google Shape;463;p59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4" name="Google Shape;464;p59"/>
          <p:cNvPicPr preferRelativeResize="0"/>
          <p:nvPr/>
        </p:nvPicPr>
        <p:blipFill rotWithShape="1">
          <a:blip r:embed="rId4">
            <a:alphaModFix/>
          </a:blip>
          <a:srcRect b="67003" l="27068" r="50443" t="1544"/>
          <a:stretch/>
        </p:blipFill>
        <p:spPr>
          <a:xfrm>
            <a:off x="682050" y="1650423"/>
            <a:ext cx="709325" cy="12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9"/>
          <p:cNvPicPr preferRelativeResize="0"/>
          <p:nvPr/>
        </p:nvPicPr>
        <p:blipFill rotWithShape="1">
          <a:blip r:embed="rId4">
            <a:alphaModFix/>
          </a:blip>
          <a:srcRect b="2918" l="51281" r="26230" t="65628"/>
          <a:stretch/>
        </p:blipFill>
        <p:spPr>
          <a:xfrm>
            <a:off x="2818212" y="1650423"/>
            <a:ext cx="709325" cy="12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9"/>
          <p:cNvPicPr preferRelativeResize="0"/>
          <p:nvPr/>
        </p:nvPicPr>
        <p:blipFill rotWithShape="1">
          <a:blip r:embed="rId4">
            <a:alphaModFix/>
          </a:blip>
          <a:srcRect b="3164" l="27068" r="50443" t="65383"/>
          <a:stretch/>
        </p:blipFill>
        <p:spPr>
          <a:xfrm>
            <a:off x="1750125" y="1650423"/>
            <a:ext cx="709325" cy="12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9"/>
          <p:cNvSpPr txBox="1"/>
          <p:nvPr>
            <p:ph idx="1" type="subTitle"/>
          </p:nvPr>
        </p:nvSpPr>
        <p:spPr>
          <a:xfrm>
            <a:off x="630563" y="1323098"/>
            <a:ext cx="30126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[Color, Shape, Shading, Number]</a:t>
            </a:r>
            <a:endParaRPr/>
          </a:p>
        </p:txBody>
      </p:sp>
      <p:pic>
        <p:nvPicPr>
          <p:cNvPr id="468" name="Google Shape;468;p59" title="lagrida_latex_editor (5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525" y="2975581"/>
            <a:ext cx="3068701" cy="569083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9"/>
          <p:cNvSpPr/>
          <p:nvPr/>
        </p:nvSpPr>
        <p:spPr>
          <a:xfrm rot="-8100000">
            <a:off x="2748367" y="3182976"/>
            <a:ext cx="179464" cy="479843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0" name="Google Shape;470;p59"/>
          <p:cNvSpPr txBox="1"/>
          <p:nvPr>
            <p:ph idx="1" type="subTitle"/>
          </p:nvPr>
        </p:nvSpPr>
        <p:spPr>
          <a:xfrm>
            <a:off x="3996600" y="1022125"/>
            <a:ext cx="475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Tables are algorithmically represented as matrices</a:t>
            </a:r>
            <a:endParaRPr/>
          </a:p>
        </p:txBody>
      </p:sp>
      <p:sp>
        <p:nvSpPr>
          <p:cNvPr id="471" name="Google Shape;471;p59"/>
          <p:cNvSpPr txBox="1"/>
          <p:nvPr>
            <p:ph idx="1" type="subTitle"/>
          </p:nvPr>
        </p:nvSpPr>
        <p:spPr>
          <a:xfrm>
            <a:off x="3996600" y="1272373"/>
            <a:ext cx="47517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rows represent the cards, and the columns the attributes</a:t>
            </a:r>
            <a:endParaRPr/>
          </a:p>
        </p:txBody>
      </p:sp>
      <p:sp>
        <p:nvSpPr>
          <p:cNvPr id="472" name="Google Shape;472;p59"/>
          <p:cNvSpPr txBox="1"/>
          <p:nvPr>
            <p:ph idx="1" type="subTitle"/>
          </p:nvPr>
        </p:nvSpPr>
        <p:spPr>
          <a:xfrm>
            <a:off x="3996600" y="2099750"/>
            <a:ext cx="47517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Number of cards, attributes and tables are all parameters, and all rows are </a:t>
            </a:r>
            <a:r>
              <a:rPr b="1" lang="en"/>
              <a:t>unique</a:t>
            </a:r>
            <a:endParaRPr b="1"/>
          </a:p>
        </p:txBody>
      </p:sp>
      <p:sp>
        <p:nvSpPr>
          <p:cNvPr id="473" name="Google Shape;473;p59"/>
          <p:cNvSpPr txBox="1"/>
          <p:nvPr>
            <p:ph idx="1" type="subTitle"/>
          </p:nvPr>
        </p:nvSpPr>
        <p:spPr>
          <a:xfrm>
            <a:off x="3996600" y="1784125"/>
            <a:ext cx="475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Each flavor is assigned the value of -1,0, or 1</a:t>
            </a:r>
            <a:endParaRPr/>
          </a:p>
        </p:txBody>
      </p:sp>
      <p:sp>
        <p:nvSpPr>
          <p:cNvPr id="474" name="Google Shape;474;p59"/>
          <p:cNvSpPr txBox="1"/>
          <p:nvPr>
            <p:ph idx="1" type="subTitle"/>
          </p:nvPr>
        </p:nvSpPr>
        <p:spPr>
          <a:xfrm>
            <a:off x="3996600" y="2641900"/>
            <a:ext cx="475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SETs found by </a:t>
            </a:r>
            <a:r>
              <a:rPr b="1" lang="en"/>
              <a:t>summing </a:t>
            </a:r>
            <a:r>
              <a:rPr lang="en"/>
              <a:t>attribute by attribute for three cards, permuting on all 3-card combinations O(N</a:t>
            </a:r>
            <a:r>
              <a:rPr baseline="30000" lang="en"/>
              <a:t>3</a:t>
            </a:r>
            <a:r>
              <a:rPr lang="en"/>
              <a:t>)*</a:t>
            </a:r>
            <a:endParaRPr/>
          </a:p>
        </p:txBody>
      </p:sp>
      <p:sp>
        <p:nvSpPr>
          <p:cNvPr id="475" name="Google Shape;475;p59"/>
          <p:cNvSpPr txBox="1"/>
          <p:nvPr>
            <p:ph idx="1" type="subTitle"/>
          </p:nvPr>
        </p:nvSpPr>
        <p:spPr>
          <a:xfrm>
            <a:off x="3996600" y="3131572"/>
            <a:ext cx="47517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Same flavors will add up to </a:t>
            </a:r>
            <a:r>
              <a:rPr b="1" lang="en"/>
              <a:t>-3, 0, or 3</a:t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Different flavors will add up to 0</a:t>
            </a:r>
            <a:endParaRPr/>
          </a:p>
        </p:txBody>
      </p:sp>
      <p:sp>
        <p:nvSpPr>
          <p:cNvPr id="476" name="Google Shape;476;p59"/>
          <p:cNvSpPr txBox="1"/>
          <p:nvPr>
            <p:ph idx="1" type="subTitle"/>
          </p:nvPr>
        </p:nvSpPr>
        <p:spPr>
          <a:xfrm>
            <a:off x="3996600" y="3687052"/>
            <a:ext cx="4751700" cy="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If the sum of the columns is any other value, the cards do not form a SET, and the combination is </a:t>
            </a:r>
            <a:r>
              <a:rPr b="1" lang="en"/>
              <a:t>skipped</a:t>
            </a:r>
            <a:endParaRPr b="1"/>
          </a:p>
        </p:txBody>
      </p:sp>
      <p:sp>
        <p:nvSpPr>
          <p:cNvPr id="477" name="Google Shape;477;p59"/>
          <p:cNvSpPr txBox="1"/>
          <p:nvPr>
            <p:ph idx="1" type="subTitle"/>
          </p:nvPr>
        </p:nvSpPr>
        <p:spPr>
          <a:xfrm>
            <a:off x="0" y="4062907"/>
            <a:ext cx="402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*This is considering a </a:t>
            </a:r>
            <a:r>
              <a:rPr b="1" lang="en"/>
              <a:t>brute-force</a:t>
            </a:r>
            <a:r>
              <a:rPr lang="en"/>
              <a:t> approach, which we were able to optimize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0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3" name="Google Shape;483;p60"/>
          <p:cNvSpPr txBox="1"/>
          <p:nvPr/>
        </p:nvSpPr>
        <p:spPr>
          <a:xfrm>
            <a:off x="146100" y="371050"/>
            <a:ext cx="433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Our search algorithm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484" name="Google Shape;484;p60"/>
          <p:cNvSpPr txBox="1"/>
          <p:nvPr/>
        </p:nvSpPr>
        <p:spPr>
          <a:xfrm>
            <a:off x="223325" y="838975"/>
            <a:ext cx="374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Wanted to avoid brute-force search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5" name="Google Shape;485;p60"/>
          <p:cNvPicPr preferRelativeResize="0"/>
          <p:nvPr/>
        </p:nvPicPr>
        <p:blipFill rotWithShape="1">
          <a:blip r:embed="rId3">
            <a:alphaModFix/>
          </a:blip>
          <a:srcRect b="0" l="0" r="27829" t="0"/>
          <a:stretch/>
        </p:blipFill>
        <p:spPr>
          <a:xfrm>
            <a:off x="4190926" y="2170480"/>
            <a:ext cx="4908450" cy="25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0"/>
          <p:cNvSpPr txBox="1"/>
          <p:nvPr/>
        </p:nvSpPr>
        <p:spPr>
          <a:xfrm>
            <a:off x="223325" y="1088182"/>
            <a:ext cx="374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O(N</a:t>
            </a:r>
            <a:r>
              <a:rPr b="1" baseline="30000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complexity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7" name="Google Shape;487;p60"/>
          <p:cNvSpPr txBox="1"/>
          <p:nvPr/>
        </p:nvSpPr>
        <p:spPr>
          <a:xfrm>
            <a:off x="223325" y="1331648"/>
            <a:ext cx="374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Faster algorithm designed: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8" name="Google Shape;488;p60"/>
          <p:cNvSpPr txBox="1"/>
          <p:nvPr/>
        </p:nvSpPr>
        <p:spPr>
          <a:xfrm>
            <a:off x="223325" y="1568868"/>
            <a:ext cx="374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Sort 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whole table once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9" name="Google Shape;489;p60"/>
          <p:cNvSpPr txBox="1"/>
          <p:nvPr/>
        </p:nvSpPr>
        <p:spPr>
          <a:xfrm>
            <a:off x="223325" y="1816791"/>
            <a:ext cx="37485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Choose two rows 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combinatorially, </a:t>
            </a: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pick the third 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 that the first elements add up to -3,0, or 3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0" name="Google Shape;490;p60"/>
          <p:cNvSpPr txBox="1"/>
          <p:nvPr/>
        </p:nvSpPr>
        <p:spPr>
          <a:xfrm>
            <a:off x="223325" y="2561307"/>
            <a:ext cx="37485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Check the rest of the vector, </a:t>
            </a: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stopping 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if the sum value is different than -3,0,3 for a column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1" name="Google Shape;491;p60"/>
          <p:cNvSpPr txBox="1"/>
          <p:nvPr/>
        </p:nvSpPr>
        <p:spPr>
          <a:xfrm>
            <a:off x="223325" y="3289655"/>
            <a:ext cx="374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Reduces by about a </a:t>
            </a: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factor 3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92" name="Google Shape;492;p60" title="lagrida_latex_editor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1650" y="766350"/>
            <a:ext cx="4683023" cy="1333126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0"/>
          <p:cNvSpPr txBox="1"/>
          <p:nvPr/>
        </p:nvSpPr>
        <p:spPr>
          <a:xfrm>
            <a:off x="223325" y="3528957"/>
            <a:ext cx="3748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Unfortunately process cannot be easily divided into separate cores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60"/>
          <p:cNvSpPr txBox="1"/>
          <p:nvPr/>
        </p:nvSpPr>
        <p:spPr>
          <a:xfrm>
            <a:off x="223325" y="4030250"/>
            <a:ext cx="37485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Always need to permute over the entire table to check for the “different” flavors case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idea:</a:t>
            </a:r>
            <a:endParaRPr/>
          </a:p>
        </p:txBody>
      </p:sp>
      <p:sp>
        <p:nvSpPr>
          <p:cNvPr id="500" name="Google Shape;500;p61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1" name="Google Shape;501;p61"/>
          <p:cNvSpPr txBox="1"/>
          <p:nvPr>
            <p:ph idx="4294967295" type="subTitle"/>
          </p:nvPr>
        </p:nvSpPr>
        <p:spPr>
          <a:xfrm>
            <a:off x="720000" y="1098325"/>
            <a:ext cx="440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a standard 12-card table, there is no guarantee that a SET is present</a:t>
            </a:r>
            <a:endParaRPr/>
          </a:p>
        </p:txBody>
      </p:sp>
      <p:pic>
        <p:nvPicPr>
          <p:cNvPr id="502" name="Google Shape;502;p61" title="lagrida_latex_editor_6.png"/>
          <p:cNvPicPr preferRelativeResize="0"/>
          <p:nvPr/>
        </p:nvPicPr>
        <p:blipFill rotWithShape="1">
          <a:blip r:embed="rId3">
            <a:alphaModFix/>
          </a:blip>
          <a:srcRect b="139" l="0" r="0" t="139"/>
          <a:stretch/>
        </p:blipFill>
        <p:spPr>
          <a:xfrm>
            <a:off x="334325" y="3010739"/>
            <a:ext cx="5020974" cy="885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1" title="lagrida_latex_edito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5950" y="1831391"/>
            <a:ext cx="2861526" cy="569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1" title="lagrida_latex_editor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325" y="3934391"/>
            <a:ext cx="1279876" cy="680402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1"/>
          <p:cNvSpPr txBox="1"/>
          <p:nvPr>
            <p:ph idx="4294967295" type="subTitle"/>
          </p:nvPr>
        </p:nvSpPr>
        <p:spPr>
          <a:xfrm>
            <a:off x="720000" y="1588370"/>
            <a:ext cx="44025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does the probability of having </a:t>
            </a:r>
            <a:r>
              <a:rPr b="1" lang="en"/>
              <a:t>at least </a:t>
            </a:r>
            <a:r>
              <a:rPr lang="en"/>
              <a:t>one SET change with the number of cards?</a:t>
            </a:r>
            <a:endParaRPr/>
          </a:p>
        </p:txBody>
      </p:sp>
      <p:sp>
        <p:nvSpPr>
          <p:cNvPr id="506" name="Google Shape;506;p61"/>
          <p:cNvSpPr txBox="1"/>
          <p:nvPr>
            <p:ph idx="4294967295" type="subTitle"/>
          </p:nvPr>
        </p:nvSpPr>
        <p:spPr>
          <a:xfrm>
            <a:off x="720000" y="2088925"/>
            <a:ext cx="44025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Rule: Given two cards </a:t>
            </a:r>
            <a:r>
              <a:rPr b="1" lang="en"/>
              <a:t>only one</a:t>
            </a:r>
            <a:r>
              <a:rPr lang="en"/>
              <a:t> card exists to complete a SET</a:t>
            </a:r>
            <a:endParaRPr/>
          </a:p>
        </p:txBody>
      </p:sp>
      <p:sp>
        <p:nvSpPr>
          <p:cNvPr id="507" name="Google Shape;507;p61"/>
          <p:cNvSpPr txBox="1"/>
          <p:nvPr>
            <p:ph idx="4294967295" type="subTitle"/>
          </p:nvPr>
        </p:nvSpPr>
        <p:spPr>
          <a:xfrm>
            <a:off x="720000" y="2578532"/>
            <a:ext cx="4402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Considering </a:t>
            </a:r>
            <a:r>
              <a:rPr b="1" lang="en"/>
              <a:t>N </a:t>
            </a:r>
            <a:r>
              <a:rPr lang="en"/>
              <a:t>cards out of 81 different cards:</a:t>
            </a:r>
            <a:endParaRPr/>
          </a:p>
        </p:txBody>
      </p:sp>
      <p:pic>
        <p:nvPicPr>
          <p:cNvPr id="508" name="Google Shape;508;p61" title="lagrida_latex_editor (3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366" y="4137625"/>
            <a:ext cx="4354878" cy="649326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1"/>
          <p:cNvSpPr txBox="1"/>
          <p:nvPr>
            <p:ph idx="4294967295" type="subTitle"/>
          </p:nvPr>
        </p:nvSpPr>
        <p:spPr>
          <a:xfrm>
            <a:off x="720000" y="2886313"/>
            <a:ext cx="44025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Recursive succession brings us </a:t>
            </a:r>
            <a:r>
              <a:rPr b="1" lang="en"/>
              <a:t>P</a:t>
            </a:r>
            <a:r>
              <a:rPr b="1" baseline="-25000" lang="en"/>
              <a:t>N</a:t>
            </a:r>
            <a:r>
              <a:rPr lang="en"/>
              <a:t> given</a:t>
            </a:r>
            <a:r>
              <a:rPr b="1" lang="en"/>
              <a:t> P</a:t>
            </a:r>
            <a:r>
              <a:rPr b="1" baseline="-25000" lang="en"/>
              <a:t>N-1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can use our algorithm iteratively changing N to verify:</a:t>
            </a:r>
            <a:endParaRPr/>
          </a:p>
        </p:txBody>
      </p:sp>
      <p:sp>
        <p:nvSpPr>
          <p:cNvPr id="510" name="Google Shape;510;p61"/>
          <p:cNvSpPr txBox="1"/>
          <p:nvPr>
            <p:ph idx="4294967295" type="subTitle"/>
          </p:nvPr>
        </p:nvSpPr>
        <p:spPr>
          <a:xfrm>
            <a:off x="5098688" y="3623050"/>
            <a:ext cx="4045200" cy="11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approximation, but not perfect!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account that </a:t>
            </a:r>
            <a:r>
              <a:rPr b="1" lang="en"/>
              <a:t>conditioning </a:t>
            </a:r>
            <a:r>
              <a:rPr lang="en"/>
              <a:t>to N-1 cards with no SETs </a:t>
            </a:r>
            <a:r>
              <a:rPr b="1" lang="en"/>
              <a:t>changes the probability</a:t>
            </a:r>
            <a:r>
              <a:rPr lang="en"/>
              <a:t> of forming a new SET</a:t>
            </a:r>
            <a:endParaRPr/>
          </a:p>
        </p:txBody>
      </p:sp>
      <p:pic>
        <p:nvPicPr>
          <p:cNvPr id="511" name="Google Shape;511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95607" y="762800"/>
            <a:ext cx="3818231" cy="28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</a:t>
            </a:r>
            <a:r>
              <a:rPr lang="en"/>
              <a:t>network architecture</a:t>
            </a:r>
            <a:endParaRPr/>
          </a:p>
        </p:txBody>
      </p:sp>
      <p:sp>
        <p:nvSpPr>
          <p:cNvPr id="517" name="Google Shape;517;p62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8" name="Google Shape;518;p62"/>
          <p:cNvSpPr txBox="1"/>
          <p:nvPr>
            <p:ph idx="3" type="subTitle"/>
          </p:nvPr>
        </p:nvSpPr>
        <p:spPr>
          <a:xfrm>
            <a:off x="3199341" y="865325"/>
            <a:ext cx="2745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SETs countable?</a:t>
            </a:r>
            <a:endParaRPr/>
          </a:p>
        </p:txBody>
      </p:sp>
      <p:sp>
        <p:nvSpPr>
          <p:cNvPr id="519" name="Google Shape;519;p62"/>
          <p:cNvSpPr txBox="1"/>
          <p:nvPr/>
        </p:nvSpPr>
        <p:spPr>
          <a:xfrm>
            <a:off x="4572000" y="1493350"/>
            <a:ext cx="4123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Original idea: train a </a:t>
            </a: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DNN 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 count the number of sets in a 12x4 table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0" name="Google Shape;520;p62"/>
          <p:cNvSpPr txBox="1"/>
          <p:nvPr/>
        </p:nvSpPr>
        <p:spPr>
          <a:xfrm>
            <a:off x="4572000" y="1983395"/>
            <a:ext cx="41238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Generate many (10</a:t>
            </a:r>
            <a:r>
              <a:rPr baseline="30000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6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) tables and use </a:t>
            </a: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cross-validation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to train and validate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1" name="Google Shape;521;p62"/>
          <p:cNvSpPr txBox="1"/>
          <p:nvPr/>
        </p:nvSpPr>
        <p:spPr>
          <a:xfrm>
            <a:off x="4572000" y="2505847"/>
            <a:ext cx="41238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12x4 table + 1 integer as input, 1 float as output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2" name="Google Shape;522;p62"/>
          <p:cNvSpPr txBox="1"/>
          <p:nvPr/>
        </p:nvSpPr>
        <p:spPr>
          <a:xfrm>
            <a:off x="4572000" y="3039247"/>
            <a:ext cx="412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Adam 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optimizer, </a:t>
            </a: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MSE 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3" name="Google Shape;523;p62"/>
          <p:cNvSpPr txBox="1"/>
          <p:nvPr/>
        </p:nvSpPr>
        <p:spPr>
          <a:xfrm>
            <a:off x="4572000" y="3316409"/>
            <a:ext cx="412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Char char="●"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Callbacks 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 prevent </a:t>
            </a: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overfitting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4" name="Google Shape;524;p62"/>
          <p:cNvSpPr txBox="1"/>
          <p:nvPr/>
        </p:nvSpPr>
        <p:spPr>
          <a:xfrm>
            <a:off x="4572000" y="3591721"/>
            <a:ext cx="4123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Fundamentally not working, </a:t>
            </a: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loss 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and </a:t>
            </a: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validation loss 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remain high, no matter the changes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25" name="Google Shape;52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47" y="1424225"/>
            <a:ext cx="4411603" cy="27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2"/>
          <p:cNvSpPr txBox="1"/>
          <p:nvPr/>
        </p:nvSpPr>
        <p:spPr>
          <a:xfrm>
            <a:off x="203400" y="4125125"/>
            <a:ext cx="4208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Average result using a </a:t>
            </a: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CNN/DNN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on 12-card tables, experimenting with various architectures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3"/>
          <p:cNvSpPr txBox="1"/>
          <p:nvPr>
            <p:ph type="title"/>
          </p:nvPr>
        </p:nvSpPr>
        <p:spPr>
          <a:xfrm>
            <a:off x="631050" y="-12175"/>
            <a:ext cx="788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Neural Networks so bad at counting?</a:t>
            </a:r>
            <a:endParaRPr/>
          </a:p>
        </p:txBody>
      </p:sp>
      <p:sp>
        <p:nvSpPr>
          <p:cNvPr id="532" name="Google Shape;532;p63"/>
          <p:cNvSpPr txBox="1"/>
          <p:nvPr>
            <p:ph idx="4" type="subTitle"/>
          </p:nvPr>
        </p:nvSpPr>
        <p:spPr>
          <a:xfrm>
            <a:off x="4403825" y="1037850"/>
            <a:ext cx="42585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solution: </a:t>
            </a:r>
            <a:r>
              <a:rPr b="1" lang="en"/>
              <a:t>one-hot</a:t>
            </a:r>
            <a:r>
              <a:rPr lang="en"/>
              <a:t> encoding for the flavors</a:t>
            </a:r>
            <a:endParaRPr/>
          </a:p>
        </p:txBody>
      </p:sp>
      <p:sp>
        <p:nvSpPr>
          <p:cNvPr id="533" name="Google Shape;533;p63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4" name="Google Shape;534;p63"/>
          <p:cNvSpPr txBox="1"/>
          <p:nvPr>
            <p:ph idx="4" type="subTitle"/>
          </p:nvPr>
        </p:nvSpPr>
        <p:spPr>
          <a:xfrm>
            <a:off x="145075" y="1037849"/>
            <a:ext cx="42585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Vastly </a:t>
            </a:r>
            <a:r>
              <a:rPr lang="en"/>
              <a:t>different </a:t>
            </a:r>
            <a:r>
              <a:rPr lang="en"/>
              <a:t>tables often bring to the same results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Such as </a:t>
            </a:r>
            <a:r>
              <a:rPr b="1" lang="en"/>
              <a:t>row permutations</a:t>
            </a:r>
            <a:endParaRPr/>
          </a:p>
        </p:txBody>
      </p:sp>
      <p:sp>
        <p:nvSpPr>
          <p:cNvPr id="535" name="Google Shape;535;p63"/>
          <p:cNvSpPr txBox="1"/>
          <p:nvPr>
            <p:ph idx="4" type="subTitle"/>
          </p:nvPr>
        </p:nvSpPr>
        <p:spPr>
          <a:xfrm>
            <a:off x="145075" y="1776353"/>
            <a:ext cx="4258500" cy="10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similar tables bring vastly different results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One singular digit is enough to increase or decrease the number of SETs by an </a:t>
            </a:r>
            <a:r>
              <a:rPr b="1" lang="en"/>
              <a:t>integer </a:t>
            </a:r>
            <a:r>
              <a:rPr lang="en"/>
              <a:t>value</a:t>
            </a:r>
            <a:endParaRPr/>
          </a:p>
        </p:txBody>
      </p:sp>
      <p:sp>
        <p:nvSpPr>
          <p:cNvPr id="536" name="Google Shape;536;p63"/>
          <p:cNvSpPr txBox="1"/>
          <p:nvPr>
            <p:ph idx="4" type="subTitle"/>
          </p:nvPr>
        </p:nvSpPr>
        <p:spPr>
          <a:xfrm>
            <a:off x="145075" y="2766948"/>
            <a:ext cx="4258500" cy="16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NN’s are optimized for </a:t>
            </a:r>
            <a:r>
              <a:rPr b="1" lang="en"/>
              <a:t>gradient-based</a:t>
            </a:r>
            <a:r>
              <a:rPr lang="en"/>
              <a:t> learning, not discrete processes like counting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By construction this task is inherently not </a:t>
            </a:r>
            <a:r>
              <a:rPr lang="en"/>
              <a:t>continuous</a:t>
            </a:r>
            <a:r>
              <a:rPr lang="en"/>
              <a:t> nor </a:t>
            </a:r>
            <a:r>
              <a:rPr b="1" lang="en"/>
              <a:t>differentiable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simplify the problem or propose another type of architecture</a:t>
            </a:r>
            <a:endParaRPr/>
          </a:p>
        </p:txBody>
      </p:sp>
      <p:sp>
        <p:nvSpPr>
          <p:cNvPr id="537" name="Google Shape;537;p63"/>
          <p:cNvSpPr txBox="1"/>
          <p:nvPr>
            <p:ph idx="4" type="subTitle"/>
          </p:nvPr>
        </p:nvSpPr>
        <p:spPr>
          <a:xfrm>
            <a:off x="4403825" y="1547772"/>
            <a:ext cx="42585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 “color” would be represented by 3 </a:t>
            </a:r>
            <a:r>
              <a:rPr b="1" lang="en"/>
              <a:t>floats </a:t>
            </a:r>
            <a:r>
              <a:rPr lang="en"/>
              <a:t>between 0 and 1 that </a:t>
            </a:r>
            <a:r>
              <a:rPr lang="en"/>
              <a:t>express the “amount of green, purple, red”, not one </a:t>
            </a:r>
            <a:r>
              <a:rPr b="1" lang="en"/>
              <a:t>integer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63"/>
          <p:cNvSpPr txBox="1"/>
          <p:nvPr>
            <p:ph idx="4" type="subTitle"/>
          </p:nvPr>
        </p:nvSpPr>
        <p:spPr>
          <a:xfrm>
            <a:off x="4403825" y="2286275"/>
            <a:ext cx="42585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Each attribute would be structured like a 3x1 </a:t>
            </a:r>
            <a:r>
              <a:rPr b="1" lang="en"/>
              <a:t>vector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Color: [0,1,0] = purple</a:t>
            </a:r>
            <a:endParaRPr/>
          </a:p>
        </p:txBody>
      </p:sp>
      <p:sp>
        <p:nvSpPr>
          <p:cNvPr id="539" name="Google Shape;539;p63"/>
          <p:cNvSpPr txBox="1"/>
          <p:nvPr>
            <p:ph idx="4" type="subTitle"/>
          </p:nvPr>
        </p:nvSpPr>
        <p:spPr>
          <a:xfrm>
            <a:off x="4403563" y="4228473"/>
            <a:ext cx="4258500" cy="10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Potentially easier for the NN, but requires changing the whole </a:t>
            </a:r>
            <a:r>
              <a:rPr lang="en"/>
              <a:t>architecture, </a:t>
            </a:r>
            <a:r>
              <a:rPr lang="en"/>
              <a:t>may not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63"/>
          <p:cNvSpPr txBox="1"/>
          <p:nvPr>
            <p:ph idx="4" type="subTitle"/>
          </p:nvPr>
        </p:nvSpPr>
        <p:spPr>
          <a:xfrm>
            <a:off x="4403825" y="2995561"/>
            <a:ext cx="4258500" cy="13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Each attribute would be represented by a 3x1 vector, and thus a card is described </a:t>
            </a:r>
            <a:r>
              <a:rPr b="1" lang="en"/>
              <a:t>12</a:t>
            </a:r>
            <a:r>
              <a:rPr lang="en"/>
              <a:t> parameters, instead of </a:t>
            </a:r>
            <a:r>
              <a:rPr b="1" lang="en"/>
              <a:t>4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CNN that convolutes on each attribute within a card, then over the whole table</a:t>
            </a:r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4"/>
          <p:cNvSpPr txBox="1"/>
          <p:nvPr>
            <p:ph idx="1" type="subTitle"/>
          </p:nvPr>
        </p:nvSpPr>
        <p:spPr>
          <a:xfrm>
            <a:off x="0" y="926660"/>
            <a:ext cx="5110500" cy="3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New idea: 3-card tables and check </a:t>
            </a:r>
            <a:r>
              <a:rPr b="1" lang="en" sz="1400"/>
              <a:t>for at least one SET</a:t>
            </a:r>
            <a:endParaRPr sz="1400"/>
          </a:p>
        </p:txBody>
      </p:sp>
      <p:sp>
        <p:nvSpPr>
          <p:cNvPr id="546" name="Google Shape;546;p64"/>
          <p:cNvSpPr txBox="1"/>
          <p:nvPr>
            <p:ph idx="12" type="sldNum"/>
          </p:nvPr>
        </p:nvSpPr>
        <p:spPr>
          <a:xfrm>
            <a:off x="8595309" y="4841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7" name="Google Shape;547;p64"/>
          <p:cNvSpPr txBox="1"/>
          <p:nvPr/>
        </p:nvSpPr>
        <p:spPr>
          <a:xfrm>
            <a:off x="527100" y="294850"/>
            <a:ext cx="4730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Single-SET identification</a:t>
            </a:r>
            <a:endParaRPr b="1" sz="3000">
              <a:solidFill>
                <a:schemeClr val="dk1"/>
              </a:solidFill>
            </a:endParaRPr>
          </a:p>
        </p:txBody>
      </p:sp>
      <p:pic>
        <p:nvPicPr>
          <p:cNvPr id="548" name="Google Shape;54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175" y="1190750"/>
            <a:ext cx="4268825" cy="26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4"/>
          <p:cNvSpPr txBox="1"/>
          <p:nvPr>
            <p:ph idx="1" type="subTitle"/>
          </p:nvPr>
        </p:nvSpPr>
        <p:spPr>
          <a:xfrm>
            <a:off x="0" y="1167003"/>
            <a:ext cx="51105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/>
              <a:t>A</a:t>
            </a:r>
            <a:r>
              <a:rPr lang="en" sz="1400"/>
              <a:t>lgorithm now stops at the </a:t>
            </a:r>
            <a:r>
              <a:rPr b="1" lang="en" sz="1400"/>
              <a:t>first </a:t>
            </a:r>
            <a:r>
              <a:rPr lang="en" sz="1400"/>
              <a:t>SET found</a:t>
            </a:r>
            <a:endParaRPr sz="1400"/>
          </a:p>
        </p:txBody>
      </p:sp>
      <p:sp>
        <p:nvSpPr>
          <p:cNvPr id="550" name="Google Shape;550;p64"/>
          <p:cNvSpPr txBox="1"/>
          <p:nvPr>
            <p:ph idx="1" type="subTitle"/>
          </p:nvPr>
        </p:nvSpPr>
        <p:spPr>
          <a:xfrm>
            <a:off x="0" y="1430829"/>
            <a:ext cx="5110500" cy="3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Counteracts NN counting problem</a:t>
            </a:r>
            <a:endParaRPr sz="1400"/>
          </a:p>
        </p:txBody>
      </p:sp>
      <p:sp>
        <p:nvSpPr>
          <p:cNvPr id="551" name="Google Shape;551;p64"/>
          <p:cNvSpPr txBox="1"/>
          <p:nvPr>
            <p:ph idx="1" type="subTitle"/>
          </p:nvPr>
        </p:nvSpPr>
        <p:spPr>
          <a:xfrm>
            <a:off x="0" y="1665174"/>
            <a:ext cx="5110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CNN</a:t>
            </a:r>
            <a:r>
              <a:rPr lang="en" sz="1400"/>
              <a:t> with </a:t>
            </a:r>
            <a:r>
              <a:rPr b="1" lang="en" sz="1400"/>
              <a:t>Binary cross-entropy</a:t>
            </a:r>
            <a:r>
              <a:rPr lang="en" sz="1400"/>
              <a:t> loss</a:t>
            </a:r>
            <a:endParaRPr sz="1400"/>
          </a:p>
        </p:txBody>
      </p:sp>
      <p:sp>
        <p:nvSpPr>
          <p:cNvPr id="552" name="Google Shape;552;p64"/>
          <p:cNvSpPr txBox="1"/>
          <p:nvPr>
            <p:ph idx="1" type="subTitle"/>
          </p:nvPr>
        </p:nvSpPr>
        <p:spPr>
          <a:xfrm>
            <a:off x="0" y="1917254"/>
            <a:ext cx="5110500" cy="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Normalized and smaller inputs</a:t>
            </a:r>
            <a:endParaRPr sz="1400"/>
          </a:p>
        </p:txBody>
      </p:sp>
      <p:sp>
        <p:nvSpPr>
          <p:cNvPr id="553" name="Google Shape;553;p64"/>
          <p:cNvSpPr txBox="1"/>
          <p:nvPr>
            <p:ph idx="1" type="subTitle"/>
          </p:nvPr>
        </p:nvSpPr>
        <p:spPr>
          <a:xfrm>
            <a:off x="0" y="2169348"/>
            <a:ext cx="51105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Problem: Not having a SET in 3 cards is much more probable than having one (</a:t>
            </a:r>
            <a:r>
              <a:rPr b="1" lang="en" sz="1400"/>
              <a:t>1:79</a:t>
            </a:r>
            <a:r>
              <a:rPr lang="en" sz="1400"/>
              <a:t>)</a:t>
            </a:r>
            <a:endParaRPr sz="1400"/>
          </a:p>
        </p:txBody>
      </p:sp>
      <p:sp>
        <p:nvSpPr>
          <p:cNvPr id="554" name="Google Shape;554;p64"/>
          <p:cNvSpPr txBox="1"/>
          <p:nvPr>
            <p:ph idx="1" type="subTitle"/>
          </p:nvPr>
        </p:nvSpPr>
        <p:spPr>
          <a:xfrm>
            <a:off x="0" y="2667523"/>
            <a:ext cx="51105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Permute </a:t>
            </a:r>
            <a:r>
              <a:rPr lang="en" sz="1400"/>
              <a:t>rows 6x when a SET is present, and </a:t>
            </a:r>
            <a:r>
              <a:rPr b="1" lang="en" sz="1400"/>
              <a:t>discard </a:t>
            </a:r>
            <a:r>
              <a:rPr lang="en" sz="1400"/>
              <a:t>a fraction of SET-less tables</a:t>
            </a:r>
            <a:endParaRPr sz="1400"/>
          </a:p>
        </p:txBody>
      </p:sp>
      <p:sp>
        <p:nvSpPr>
          <p:cNvPr id="555" name="Google Shape;555;p64"/>
          <p:cNvSpPr txBox="1"/>
          <p:nvPr>
            <p:ph idx="1" type="subTitle"/>
          </p:nvPr>
        </p:nvSpPr>
        <p:spPr>
          <a:xfrm>
            <a:off x="0" y="3148201"/>
            <a:ext cx="5110500" cy="3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Even out the dataset</a:t>
            </a:r>
            <a:endParaRPr sz="1400"/>
          </a:p>
        </p:txBody>
      </p:sp>
      <p:sp>
        <p:nvSpPr>
          <p:cNvPr id="556" name="Google Shape;556;p64"/>
          <p:cNvSpPr txBox="1"/>
          <p:nvPr>
            <p:ph idx="1" type="subTitle"/>
          </p:nvPr>
        </p:nvSpPr>
        <p:spPr>
          <a:xfrm>
            <a:off x="0" y="3400289"/>
            <a:ext cx="5110500" cy="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Much better results, DNN that can </a:t>
            </a:r>
            <a:r>
              <a:rPr b="1" lang="en" sz="1400"/>
              <a:t>efficiently </a:t>
            </a:r>
            <a:r>
              <a:rPr lang="en" sz="1400"/>
              <a:t>detect SETs!</a:t>
            </a:r>
            <a:endParaRPr sz="1400"/>
          </a:p>
        </p:txBody>
      </p:sp>
      <p:sp>
        <p:nvSpPr>
          <p:cNvPr id="557" name="Google Shape;557;p64"/>
          <p:cNvSpPr txBox="1"/>
          <p:nvPr>
            <p:ph idx="1" type="subTitle"/>
          </p:nvPr>
        </p:nvSpPr>
        <p:spPr>
          <a:xfrm>
            <a:off x="0" y="3646373"/>
            <a:ext cx="51105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On average </a:t>
            </a:r>
            <a:r>
              <a:rPr b="1" lang="en" sz="1400"/>
              <a:t>0.54 </a:t>
            </a:r>
            <a:r>
              <a:rPr lang="en" sz="1400"/>
              <a:t>seconds to identify SETs in 10,000 tables O(N) with a mean </a:t>
            </a:r>
            <a:r>
              <a:rPr b="1" lang="en" sz="1400"/>
              <a:t>99.96%</a:t>
            </a:r>
            <a:r>
              <a:rPr lang="en" sz="1400"/>
              <a:t> success rate</a:t>
            </a:r>
            <a:endParaRPr sz="1400"/>
          </a:p>
        </p:txBody>
      </p:sp>
      <p:sp>
        <p:nvSpPr>
          <p:cNvPr id="558" name="Google Shape;558;p64"/>
          <p:cNvSpPr txBox="1"/>
          <p:nvPr>
            <p:ph idx="1" type="subTitle"/>
          </p:nvPr>
        </p:nvSpPr>
        <p:spPr>
          <a:xfrm>
            <a:off x="0" y="4150546"/>
            <a:ext cx="51105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31.8</a:t>
            </a:r>
            <a:r>
              <a:rPr lang="en" sz="1400"/>
              <a:t> seconds with the optimized algorithm O(N</a:t>
            </a:r>
            <a:r>
              <a:rPr baseline="30000" lang="en" sz="1400"/>
              <a:t>3</a:t>
            </a:r>
            <a:r>
              <a:rPr lang="en" sz="1400"/>
              <a:t>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enetics - Bachelor of Science in Biological Sciences by Slidesgo">
  <a:themeElements>
    <a:clrScheme name="Simple Light">
      <a:dk1>
        <a:srgbClr val="000000"/>
      </a:dk1>
      <a:lt1>
        <a:srgbClr val="F7F7F7"/>
      </a:lt1>
      <a:dk2>
        <a:srgbClr val="777676"/>
      </a:dk2>
      <a:lt2>
        <a:srgbClr val="90579C"/>
      </a:lt2>
      <a:accent1>
        <a:srgbClr val="00FF0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